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80" r:id="rId2"/>
  </p:sldMasterIdLst>
  <p:notesMasterIdLst>
    <p:notesMasterId r:id="rId31"/>
  </p:notesMasterIdLst>
  <p:sldIdLst>
    <p:sldId id="256" r:id="rId3"/>
    <p:sldId id="257" r:id="rId4"/>
    <p:sldId id="258"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B78233-4F64-4AFF-9FA4-D767E4B26B89}" v="146" dt="2023-09-15T08:45:22.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94660"/>
  </p:normalViewPr>
  <p:slideViewPr>
    <p:cSldViewPr snapToGrid="0">
      <p:cViewPr varScale="1">
        <p:scale>
          <a:sx n="61" d="100"/>
          <a:sy n="61" d="100"/>
        </p:scale>
        <p:origin x="8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dah Drelich" userId="b58a0b8387fae8c8" providerId="LiveId" clId="{EEB78233-4F64-4AFF-9FA4-D767E4B26B89}"/>
    <pc:docChg chg="undo custSel addSld delSld modSld sldOrd">
      <pc:chgData name="Judah Drelich" userId="b58a0b8387fae8c8" providerId="LiveId" clId="{EEB78233-4F64-4AFF-9FA4-D767E4B26B89}" dt="2023-09-15T08:49:16.684" v="2635" actId="255"/>
      <pc:docMkLst>
        <pc:docMk/>
      </pc:docMkLst>
      <pc:sldChg chg="modSp mod">
        <pc:chgData name="Judah Drelich" userId="b58a0b8387fae8c8" providerId="LiveId" clId="{EEB78233-4F64-4AFF-9FA4-D767E4B26B89}" dt="2023-09-15T07:36:36.278" v="649" actId="27636"/>
        <pc:sldMkLst>
          <pc:docMk/>
          <pc:sldMk cId="277298631" sldId="258"/>
        </pc:sldMkLst>
        <pc:spChg chg="mod">
          <ac:chgData name="Judah Drelich" userId="b58a0b8387fae8c8" providerId="LiveId" clId="{EEB78233-4F64-4AFF-9FA4-D767E4B26B89}" dt="2023-09-15T07:36:36.278" v="649" actId="27636"/>
          <ac:spMkLst>
            <pc:docMk/>
            <pc:sldMk cId="277298631" sldId="258"/>
            <ac:spMk id="3" creationId="{47E131ED-89C1-B0FF-FD26-E855FDD45D9B}"/>
          </ac:spMkLst>
        </pc:spChg>
      </pc:sldChg>
      <pc:sldChg chg="addSp delSp modSp del mod setBg addAnim delAnim modNotesTx">
        <pc:chgData name="Judah Drelich" userId="b58a0b8387fae8c8" providerId="LiveId" clId="{EEB78233-4F64-4AFF-9FA4-D767E4B26B89}" dt="2023-09-15T07:44:02.347" v="959" actId="47"/>
        <pc:sldMkLst>
          <pc:docMk/>
          <pc:sldMk cId="3517871464" sldId="259"/>
        </pc:sldMkLst>
        <pc:spChg chg="mod ord">
          <ac:chgData name="Judah Drelich" userId="b58a0b8387fae8c8" providerId="LiveId" clId="{EEB78233-4F64-4AFF-9FA4-D767E4B26B89}" dt="2023-09-15T07:38:22.321" v="697" actId="26606"/>
          <ac:spMkLst>
            <pc:docMk/>
            <pc:sldMk cId="3517871464" sldId="259"/>
            <ac:spMk id="2" creationId="{931EA92A-3C00-6220-D8E0-E79C7B21E527}"/>
          </ac:spMkLst>
        </pc:spChg>
        <pc:spChg chg="del mod">
          <ac:chgData name="Judah Drelich" userId="b58a0b8387fae8c8" providerId="LiveId" clId="{EEB78233-4F64-4AFF-9FA4-D767E4B26B89}" dt="2023-09-15T07:37:30.951" v="673" actId="478"/>
          <ac:spMkLst>
            <pc:docMk/>
            <pc:sldMk cId="3517871464" sldId="259"/>
            <ac:spMk id="3" creationId="{F9174F83-8EEC-AAD8-A403-7905B0AD9E51}"/>
          </ac:spMkLst>
        </pc:spChg>
        <pc:spChg chg="add">
          <ac:chgData name="Judah Drelich" userId="b58a0b8387fae8c8" providerId="LiveId" clId="{EEB78233-4F64-4AFF-9FA4-D767E4B26B89}" dt="2023-09-15T07:38:22.321" v="697" actId="26606"/>
          <ac:spMkLst>
            <pc:docMk/>
            <pc:sldMk cId="3517871464" sldId="259"/>
            <ac:spMk id="6" creationId="{1E70A317-DCED-4E80-AA2D-467D8702E5CB}"/>
          </ac:spMkLst>
        </pc:spChg>
        <pc:spChg chg="add del">
          <ac:chgData name="Judah Drelich" userId="b58a0b8387fae8c8" providerId="LiveId" clId="{EEB78233-4F64-4AFF-9FA4-D767E4B26B89}" dt="2023-09-15T07:38:16.381" v="693" actId="26606"/>
          <ac:spMkLst>
            <pc:docMk/>
            <pc:sldMk cId="3517871464" sldId="259"/>
            <ac:spMk id="9" creationId="{72CA733A-8D25-4E63-8273-CC14052E0E8A}"/>
          </ac:spMkLst>
        </pc:spChg>
        <pc:spChg chg="add del">
          <ac:chgData name="Judah Drelich" userId="b58a0b8387fae8c8" providerId="LiveId" clId="{EEB78233-4F64-4AFF-9FA4-D767E4B26B89}" dt="2023-09-15T07:38:16.381" v="693" actId="26606"/>
          <ac:spMkLst>
            <pc:docMk/>
            <pc:sldMk cId="3517871464" sldId="259"/>
            <ac:spMk id="11" creationId="{6B28264E-43F8-4339-BE92-AA6B94D4021F}"/>
          </ac:spMkLst>
        </pc:spChg>
        <pc:picChg chg="add mod">
          <ac:chgData name="Judah Drelich" userId="b58a0b8387fae8c8" providerId="LiveId" clId="{EEB78233-4F64-4AFF-9FA4-D767E4B26B89}" dt="2023-09-15T07:43:58.953" v="958" actId="1076"/>
          <ac:picMkLst>
            <pc:docMk/>
            <pc:sldMk cId="3517871464" sldId="259"/>
            <ac:picMk id="4" creationId="{BC9D33A1-2223-4BF7-1639-C6080DAAAF24}"/>
          </ac:picMkLst>
        </pc:picChg>
      </pc:sldChg>
      <pc:sldChg chg="addSp delSp modSp mod setBg">
        <pc:chgData name="Judah Drelich" userId="b58a0b8387fae8c8" providerId="LiveId" clId="{EEB78233-4F64-4AFF-9FA4-D767E4B26B89}" dt="2023-09-15T07:49:16.041" v="1126" actId="403"/>
        <pc:sldMkLst>
          <pc:docMk/>
          <pc:sldMk cId="1793776234" sldId="260"/>
        </pc:sldMkLst>
        <pc:spChg chg="mod">
          <ac:chgData name="Judah Drelich" userId="b58a0b8387fae8c8" providerId="LiveId" clId="{EEB78233-4F64-4AFF-9FA4-D767E4B26B89}" dt="2023-09-15T07:48:33.781" v="1110" actId="1076"/>
          <ac:spMkLst>
            <pc:docMk/>
            <pc:sldMk cId="1793776234" sldId="260"/>
            <ac:spMk id="2" creationId="{AD31D5C0-5BAE-5363-9A30-85C4F27F367F}"/>
          </ac:spMkLst>
        </pc:spChg>
        <pc:spChg chg="add del">
          <ac:chgData name="Judah Drelich" userId="b58a0b8387fae8c8" providerId="LiveId" clId="{EEB78233-4F64-4AFF-9FA4-D767E4B26B89}" dt="2023-09-15T07:44:57.131" v="983" actId="478"/>
          <ac:spMkLst>
            <pc:docMk/>
            <pc:sldMk cId="1793776234" sldId="260"/>
            <ac:spMk id="3" creationId="{126860A7-1B82-134E-A24B-A2061DBCCBAF}"/>
          </ac:spMkLst>
        </pc:spChg>
        <pc:spChg chg="add mod">
          <ac:chgData name="Judah Drelich" userId="b58a0b8387fae8c8" providerId="LiveId" clId="{EEB78233-4F64-4AFF-9FA4-D767E4B26B89}" dt="2023-09-15T07:49:16.041" v="1126" actId="403"/>
          <ac:spMkLst>
            <pc:docMk/>
            <pc:sldMk cId="1793776234" sldId="260"/>
            <ac:spMk id="6" creationId="{91DD8327-97C3-C7C9-9431-21B026002CD8}"/>
          </ac:spMkLst>
        </pc:spChg>
        <pc:spChg chg="add del">
          <ac:chgData name="Judah Drelich" userId="b58a0b8387fae8c8" providerId="LiveId" clId="{EEB78233-4F64-4AFF-9FA4-D767E4B26B89}" dt="2023-09-15T07:44:50.789" v="982" actId="26606"/>
          <ac:spMkLst>
            <pc:docMk/>
            <pc:sldMk cId="1793776234" sldId="260"/>
            <ac:spMk id="9" creationId="{BD32A07D-C646-4CC0-BA93-76707E707231}"/>
          </ac:spMkLst>
        </pc:spChg>
        <pc:spChg chg="add">
          <ac:chgData name="Judah Drelich" userId="b58a0b8387fae8c8" providerId="LiveId" clId="{EEB78233-4F64-4AFF-9FA4-D767E4B26B89}" dt="2023-09-15T07:47:39.853" v="1101" actId="26606"/>
          <ac:spMkLst>
            <pc:docMk/>
            <pc:sldMk cId="1793776234" sldId="260"/>
            <ac:spMk id="11" creationId="{98CCEB25-E2E3-481F-A03A-19767D3E7286}"/>
          </ac:spMkLst>
        </pc:spChg>
        <pc:picChg chg="add mod ord">
          <ac:chgData name="Judah Drelich" userId="b58a0b8387fae8c8" providerId="LiveId" clId="{EEB78233-4F64-4AFF-9FA4-D767E4B26B89}" dt="2023-09-15T07:47:39.853" v="1101" actId="26606"/>
          <ac:picMkLst>
            <pc:docMk/>
            <pc:sldMk cId="1793776234" sldId="260"/>
            <ac:picMk id="4" creationId="{2ACAD7B6-BB4B-0A42-CEE6-0C793BF1AAF6}"/>
          </ac:picMkLst>
        </pc:picChg>
        <pc:picChg chg="add del">
          <ac:chgData name="Judah Drelich" userId="b58a0b8387fae8c8" providerId="LiveId" clId="{EEB78233-4F64-4AFF-9FA4-D767E4B26B89}" dt="2023-09-15T07:44:50.789" v="982" actId="26606"/>
          <ac:picMkLst>
            <pc:docMk/>
            <pc:sldMk cId="1793776234" sldId="260"/>
            <ac:picMk id="5" creationId="{5F074831-4C8D-646A-D461-D6DF2675A061}"/>
          </ac:picMkLst>
        </pc:picChg>
        <pc:picChg chg="add">
          <ac:chgData name="Judah Drelich" userId="b58a0b8387fae8c8" providerId="LiveId" clId="{EEB78233-4F64-4AFF-9FA4-D767E4B26B89}" dt="2023-09-15T07:47:39.853" v="1101" actId="26606"/>
          <ac:picMkLst>
            <pc:docMk/>
            <pc:sldMk cId="1793776234" sldId="260"/>
            <ac:picMk id="13" creationId="{B536FA4E-0152-4E27-91DA-0FC22D1846BB}"/>
          </ac:picMkLst>
        </pc:picChg>
      </pc:sldChg>
      <pc:sldChg chg="addSp modSp mod setBg modNotesTx">
        <pc:chgData name="Judah Drelich" userId="b58a0b8387fae8c8" providerId="LiveId" clId="{EEB78233-4F64-4AFF-9FA4-D767E4B26B89}" dt="2023-09-15T07:56:45.205" v="1268"/>
        <pc:sldMkLst>
          <pc:docMk/>
          <pc:sldMk cId="3477125813" sldId="261"/>
        </pc:sldMkLst>
        <pc:spChg chg="mod">
          <ac:chgData name="Judah Drelich" userId="b58a0b8387fae8c8" providerId="LiveId" clId="{EEB78233-4F64-4AFF-9FA4-D767E4B26B89}" dt="2023-09-15T07:52:29.601" v="1259" actId="1076"/>
          <ac:spMkLst>
            <pc:docMk/>
            <pc:sldMk cId="3477125813" sldId="261"/>
            <ac:spMk id="2" creationId="{2331E0D8-9914-C9C2-3B85-FD85CCEAA2D9}"/>
          </ac:spMkLst>
        </pc:spChg>
        <pc:spChg chg="mod">
          <ac:chgData name="Judah Drelich" userId="b58a0b8387fae8c8" providerId="LiveId" clId="{EEB78233-4F64-4AFF-9FA4-D767E4B26B89}" dt="2023-09-15T07:52:35.111" v="1260" actId="1076"/>
          <ac:spMkLst>
            <pc:docMk/>
            <pc:sldMk cId="3477125813" sldId="261"/>
            <ac:spMk id="3" creationId="{4C8E427A-3887-3A0C-803E-8D30040CD716}"/>
          </ac:spMkLst>
        </pc:spChg>
        <pc:spChg chg="add">
          <ac:chgData name="Judah Drelich" userId="b58a0b8387fae8c8" providerId="LiveId" clId="{EEB78233-4F64-4AFF-9FA4-D767E4B26B89}" dt="2023-09-15T07:50:43.681" v="1176" actId="26606"/>
          <ac:spMkLst>
            <pc:docMk/>
            <pc:sldMk cId="3477125813" sldId="261"/>
            <ac:spMk id="9" creationId="{95CB840F-8E41-4CA5-B79B-25CC80AD234A}"/>
          </ac:spMkLst>
        </pc:spChg>
        <pc:picChg chg="add mod">
          <ac:chgData name="Judah Drelich" userId="b58a0b8387fae8c8" providerId="LiveId" clId="{EEB78233-4F64-4AFF-9FA4-D767E4B26B89}" dt="2023-09-15T07:50:43.681" v="1176" actId="26606"/>
          <ac:picMkLst>
            <pc:docMk/>
            <pc:sldMk cId="3477125813" sldId="261"/>
            <ac:picMk id="4" creationId="{946FD7AA-FC02-33B9-45F5-148A121EE2D4}"/>
          </ac:picMkLst>
        </pc:picChg>
      </pc:sldChg>
      <pc:sldChg chg="addSp delSp modSp new mod setBg addAnim">
        <pc:chgData name="Judah Drelich" userId="b58a0b8387fae8c8" providerId="LiveId" clId="{EEB78233-4F64-4AFF-9FA4-D767E4B26B89}" dt="2023-09-15T07:59:32.549" v="1377" actId="113"/>
        <pc:sldMkLst>
          <pc:docMk/>
          <pc:sldMk cId="1074751175" sldId="262"/>
        </pc:sldMkLst>
        <pc:spChg chg="mod">
          <ac:chgData name="Judah Drelich" userId="b58a0b8387fae8c8" providerId="LiveId" clId="{EEB78233-4F64-4AFF-9FA4-D767E4B26B89}" dt="2023-09-15T07:59:32.549" v="1377" actId="113"/>
          <ac:spMkLst>
            <pc:docMk/>
            <pc:sldMk cId="1074751175" sldId="262"/>
            <ac:spMk id="2" creationId="{EEA2F219-7AB4-10FE-33B0-9666DDC76D2A}"/>
          </ac:spMkLst>
        </pc:spChg>
        <pc:spChg chg="del">
          <ac:chgData name="Judah Drelich" userId="b58a0b8387fae8c8" providerId="LiveId" clId="{EEB78233-4F64-4AFF-9FA4-D767E4B26B89}" dt="2023-09-15T07:57:08.653" v="1269" actId="478"/>
          <ac:spMkLst>
            <pc:docMk/>
            <pc:sldMk cId="1074751175" sldId="262"/>
            <ac:spMk id="3" creationId="{49CB222E-C5B0-B237-1DD0-F5603E2B9DE5}"/>
          </ac:spMkLst>
        </pc:spChg>
        <pc:spChg chg="add">
          <ac:chgData name="Judah Drelich" userId="b58a0b8387fae8c8" providerId="LiveId" clId="{EEB78233-4F64-4AFF-9FA4-D767E4B26B89}" dt="2023-09-15T07:57:19.932" v="1272" actId="26606"/>
          <ac:spMkLst>
            <pc:docMk/>
            <pc:sldMk cId="1074751175" sldId="262"/>
            <ac:spMk id="9" creationId="{1E70A317-DCED-4E80-AA2D-467D8702E5CB}"/>
          </ac:spMkLst>
        </pc:spChg>
        <pc:picChg chg="add mod">
          <ac:chgData name="Judah Drelich" userId="b58a0b8387fae8c8" providerId="LiveId" clId="{EEB78233-4F64-4AFF-9FA4-D767E4B26B89}" dt="2023-09-15T07:57:19.932" v="1272" actId="26606"/>
          <ac:picMkLst>
            <pc:docMk/>
            <pc:sldMk cId="1074751175" sldId="262"/>
            <ac:picMk id="4" creationId="{C7E3CF3A-E5CD-B7F3-2489-BD5B23A066B7}"/>
          </ac:picMkLst>
        </pc:picChg>
      </pc:sldChg>
      <pc:sldChg chg="add ord">
        <pc:chgData name="Judah Drelich" userId="b58a0b8387fae8c8" providerId="LiveId" clId="{EEB78233-4F64-4AFF-9FA4-D767E4B26B89}" dt="2023-09-15T07:53:21.899" v="1264"/>
        <pc:sldMkLst>
          <pc:docMk/>
          <pc:sldMk cId="1411218462" sldId="263"/>
        </pc:sldMkLst>
      </pc:sldChg>
      <pc:sldChg chg="addSp delSp modSp new mod">
        <pc:chgData name="Judah Drelich" userId="b58a0b8387fae8c8" providerId="LiveId" clId="{EEB78233-4F64-4AFF-9FA4-D767E4B26B89}" dt="2023-09-15T08:02:44.539" v="1515" actId="20577"/>
        <pc:sldMkLst>
          <pc:docMk/>
          <pc:sldMk cId="3117417273" sldId="264"/>
        </pc:sldMkLst>
        <pc:spChg chg="mod">
          <ac:chgData name="Judah Drelich" userId="b58a0b8387fae8c8" providerId="LiveId" clId="{EEB78233-4F64-4AFF-9FA4-D767E4B26B89}" dt="2023-09-15T08:02:44.539" v="1515" actId="20577"/>
          <ac:spMkLst>
            <pc:docMk/>
            <pc:sldMk cId="3117417273" sldId="264"/>
            <ac:spMk id="2" creationId="{61CD055C-1C7D-39F1-0F2F-7CC1524F2102}"/>
          </ac:spMkLst>
        </pc:spChg>
        <pc:spChg chg="del">
          <ac:chgData name="Judah Drelich" userId="b58a0b8387fae8c8" providerId="LiveId" clId="{EEB78233-4F64-4AFF-9FA4-D767E4B26B89}" dt="2023-09-15T08:00:15.661" v="1380" actId="478"/>
          <ac:spMkLst>
            <pc:docMk/>
            <pc:sldMk cId="3117417273" sldId="264"/>
            <ac:spMk id="3" creationId="{80702F7C-0FFC-690D-7630-56C9A5E0A5ED}"/>
          </ac:spMkLst>
        </pc:spChg>
        <pc:picChg chg="add mod">
          <ac:chgData name="Judah Drelich" userId="b58a0b8387fae8c8" providerId="LiveId" clId="{EEB78233-4F64-4AFF-9FA4-D767E4B26B89}" dt="2023-09-15T08:00:39.123" v="1385" actId="1076"/>
          <ac:picMkLst>
            <pc:docMk/>
            <pc:sldMk cId="3117417273" sldId="264"/>
            <ac:picMk id="4" creationId="{DB0BDD43-BF0A-CE52-487C-82021B2622E1}"/>
          </ac:picMkLst>
        </pc:picChg>
      </pc:sldChg>
      <pc:sldChg chg="addSp delSp modSp new mod">
        <pc:chgData name="Judah Drelich" userId="b58a0b8387fae8c8" providerId="LiveId" clId="{EEB78233-4F64-4AFF-9FA4-D767E4B26B89}" dt="2023-09-15T08:03:54.545" v="1542" actId="1076"/>
        <pc:sldMkLst>
          <pc:docMk/>
          <pc:sldMk cId="60381977" sldId="265"/>
        </pc:sldMkLst>
        <pc:spChg chg="mod">
          <ac:chgData name="Judah Drelich" userId="b58a0b8387fae8c8" providerId="LiveId" clId="{EEB78233-4F64-4AFF-9FA4-D767E4B26B89}" dt="2023-09-15T08:03:48.811" v="1540" actId="1076"/>
          <ac:spMkLst>
            <pc:docMk/>
            <pc:sldMk cId="60381977" sldId="265"/>
            <ac:spMk id="2" creationId="{7818456F-F324-1E52-8E59-96E1AD18F2C1}"/>
          </ac:spMkLst>
        </pc:spChg>
        <pc:spChg chg="del">
          <ac:chgData name="Judah Drelich" userId="b58a0b8387fae8c8" providerId="LiveId" clId="{EEB78233-4F64-4AFF-9FA4-D767E4B26B89}" dt="2023-09-15T08:03:20.451" v="1535" actId="478"/>
          <ac:spMkLst>
            <pc:docMk/>
            <pc:sldMk cId="60381977" sldId="265"/>
            <ac:spMk id="3" creationId="{0E8C94AF-6760-D08C-5974-F67BD92C3948}"/>
          </ac:spMkLst>
        </pc:spChg>
        <pc:picChg chg="add mod">
          <ac:chgData name="Judah Drelich" userId="b58a0b8387fae8c8" providerId="LiveId" clId="{EEB78233-4F64-4AFF-9FA4-D767E4B26B89}" dt="2023-09-15T08:03:51.782" v="1541" actId="1076"/>
          <ac:picMkLst>
            <pc:docMk/>
            <pc:sldMk cId="60381977" sldId="265"/>
            <ac:picMk id="4" creationId="{86ADDFF4-9C47-0541-D47C-9279F7E28574}"/>
          </ac:picMkLst>
        </pc:picChg>
        <pc:picChg chg="add mod">
          <ac:chgData name="Judah Drelich" userId="b58a0b8387fae8c8" providerId="LiveId" clId="{EEB78233-4F64-4AFF-9FA4-D767E4B26B89}" dt="2023-09-15T08:03:54.545" v="1542" actId="1076"/>
          <ac:picMkLst>
            <pc:docMk/>
            <pc:sldMk cId="60381977" sldId="265"/>
            <ac:picMk id="5" creationId="{309BBB38-8C14-B57F-27AD-24CD55747658}"/>
          </ac:picMkLst>
        </pc:picChg>
      </pc:sldChg>
      <pc:sldChg chg="modSp new mod">
        <pc:chgData name="Judah Drelich" userId="b58a0b8387fae8c8" providerId="LiveId" clId="{EEB78233-4F64-4AFF-9FA4-D767E4B26B89}" dt="2023-09-15T08:07:21.141" v="1575" actId="2710"/>
        <pc:sldMkLst>
          <pc:docMk/>
          <pc:sldMk cId="2386876834" sldId="266"/>
        </pc:sldMkLst>
        <pc:spChg chg="mod">
          <ac:chgData name="Judah Drelich" userId="b58a0b8387fae8c8" providerId="LiveId" clId="{EEB78233-4F64-4AFF-9FA4-D767E4B26B89}" dt="2023-09-15T08:04:11.255" v="1556" actId="20577"/>
          <ac:spMkLst>
            <pc:docMk/>
            <pc:sldMk cId="2386876834" sldId="266"/>
            <ac:spMk id="2" creationId="{504A4C5F-6F5B-CDC1-D426-4C6039505A5D}"/>
          </ac:spMkLst>
        </pc:spChg>
        <pc:spChg chg="mod">
          <ac:chgData name="Judah Drelich" userId="b58a0b8387fae8c8" providerId="LiveId" clId="{EEB78233-4F64-4AFF-9FA4-D767E4B26B89}" dt="2023-09-15T08:07:21.141" v="1575" actId="2710"/>
          <ac:spMkLst>
            <pc:docMk/>
            <pc:sldMk cId="2386876834" sldId="266"/>
            <ac:spMk id="3" creationId="{4836E0BB-586E-AE44-F3C1-2FCCE50FA490}"/>
          </ac:spMkLst>
        </pc:spChg>
      </pc:sldChg>
      <pc:sldChg chg="addSp delSp modSp new mod modNotesTx">
        <pc:chgData name="Judah Drelich" userId="b58a0b8387fae8c8" providerId="LiveId" clId="{EEB78233-4F64-4AFF-9FA4-D767E4B26B89}" dt="2023-09-15T08:08:42.274" v="1597"/>
        <pc:sldMkLst>
          <pc:docMk/>
          <pc:sldMk cId="1292690616" sldId="267"/>
        </pc:sldMkLst>
        <pc:spChg chg="mod">
          <ac:chgData name="Judah Drelich" userId="b58a0b8387fae8c8" providerId="LiveId" clId="{EEB78233-4F64-4AFF-9FA4-D767E4B26B89}" dt="2023-09-15T08:08:26.535" v="1596" actId="1076"/>
          <ac:spMkLst>
            <pc:docMk/>
            <pc:sldMk cId="1292690616" sldId="267"/>
            <ac:spMk id="2" creationId="{2257C8C9-CC8E-DF4A-D95A-1E949CC8115C}"/>
          </ac:spMkLst>
        </pc:spChg>
        <pc:spChg chg="del">
          <ac:chgData name="Judah Drelich" userId="b58a0b8387fae8c8" providerId="LiveId" clId="{EEB78233-4F64-4AFF-9FA4-D767E4B26B89}" dt="2023-09-15T08:08:01.475" v="1589" actId="478"/>
          <ac:spMkLst>
            <pc:docMk/>
            <pc:sldMk cId="1292690616" sldId="267"/>
            <ac:spMk id="3" creationId="{78FD29F3-EACF-AC55-FB2C-C9EF84FB6DE8}"/>
          </ac:spMkLst>
        </pc:spChg>
        <pc:picChg chg="add mod">
          <ac:chgData name="Judah Drelich" userId="b58a0b8387fae8c8" providerId="LiveId" clId="{EEB78233-4F64-4AFF-9FA4-D767E4B26B89}" dt="2023-09-15T08:08:21.839" v="1595" actId="1076"/>
          <ac:picMkLst>
            <pc:docMk/>
            <pc:sldMk cId="1292690616" sldId="267"/>
            <ac:picMk id="4" creationId="{7D13C4FB-FC84-647C-F3EB-31DAAEB19FC7}"/>
          </ac:picMkLst>
        </pc:picChg>
      </pc:sldChg>
      <pc:sldChg chg="modNotesTx">
        <pc:chgData name="Judah Drelich" userId="b58a0b8387fae8c8" providerId="LiveId" clId="{EEB78233-4F64-4AFF-9FA4-D767E4B26B89}" dt="2023-09-15T08:10:51.827" v="1684"/>
        <pc:sldMkLst>
          <pc:docMk/>
          <pc:sldMk cId="540103532" sldId="268"/>
        </pc:sldMkLst>
      </pc:sldChg>
      <pc:sldChg chg="modSp new del mod">
        <pc:chgData name="Judah Drelich" userId="b58a0b8387fae8c8" providerId="LiveId" clId="{EEB78233-4F64-4AFF-9FA4-D767E4B26B89}" dt="2023-09-15T08:09:17.021" v="1608" actId="47"/>
        <pc:sldMkLst>
          <pc:docMk/>
          <pc:sldMk cId="2197524471" sldId="268"/>
        </pc:sldMkLst>
        <pc:spChg chg="mod">
          <ac:chgData name="Judah Drelich" userId="b58a0b8387fae8c8" providerId="LiveId" clId="{EEB78233-4F64-4AFF-9FA4-D767E4B26B89}" dt="2023-09-15T08:08:55.065" v="1607" actId="20577"/>
          <ac:spMkLst>
            <pc:docMk/>
            <pc:sldMk cId="2197524471" sldId="268"/>
            <ac:spMk id="2" creationId="{0382105B-D02F-33FD-0906-AAE309600E04}"/>
          </ac:spMkLst>
        </pc:spChg>
      </pc:sldChg>
      <pc:sldChg chg="del delDesignElem">
        <pc:chgData name="Judah Drelich" userId="b58a0b8387fae8c8" providerId="LiveId" clId="{EEB78233-4F64-4AFF-9FA4-D767E4B26B89}" dt="2023-09-15T08:09:40.887" v="1610" actId="47"/>
        <pc:sldMkLst>
          <pc:docMk/>
          <pc:sldMk cId="516018046" sldId="269"/>
        </pc:sldMkLst>
      </pc:sldChg>
      <pc:sldChg chg="new del">
        <pc:chgData name="Judah Drelich" userId="b58a0b8387fae8c8" providerId="LiveId" clId="{EEB78233-4F64-4AFF-9FA4-D767E4B26B89}" dt="2023-09-15T08:11:10.983" v="1686" actId="47"/>
        <pc:sldMkLst>
          <pc:docMk/>
          <pc:sldMk cId="3612057302" sldId="269"/>
        </pc:sldMkLst>
      </pc:sldChg>
      <pc:sldChg chg="addSp delSp modSp new mod ord setBg">
        <pc:chgData name="Judah Drelich" userId="b58a0b8387fae8c8" providerId="LiveId" clId="{EEB78233-4F64-4AFF-9FA4-D767E4B26B89}" dt="2023-09-15T08:22:27.841" v="1897" actId="27636"/>
        <pc:sldMkLst>
          <pc:docMk/>
          <pc:sldMk cId="4294342921" sldId="269"/>
        </pc:sldMkLst>
        <pc:spChg chg="mod">
          <ac:chgData name="Judah Drelich" userId="b58a0b8387fae8c8" providerId="LiveId" clId="{EEB78233-4F64-4AFF-9FA4-D767E4B26B89}" dt="2023-09-15T08:22:05.051" v="1892" actId="255"/>
          <ac:spMkLst>
            <pc:docMk/>
            <pc:sldMk cId="4294342921" sldId="269"/>
            <ac:spMk id="2" creationId="{1197B43D-4DE2-C825-3269-FAF48743A03A}"/>
          </ac:spMkLst>
        </pc:spChg>
        <pc:spChg chg="mod">
          <ac:chgData name="Judah Drelich" userId="b58a0b8387fae8c8" providerId="LiveId" clId="{EEB78233-4F64-4AFF-9FA4-D767E4B26B89}" dt="2023-09-15T08:22:27.841" v="1897" actId="27636"/>
          <ac:spMkLst>
            <pc:docMk/>
            <pc:sldMk cId="4294342921" sldId="269"/>
            <ac:spMk id="3" creationId="{BFF4B543-0FD5-709E-DAB7-5563C71FA914}"/>
          </ac:spMkLst>
        </pc:spChg>
        <pc:spChg chg="add del mod">
          <ac:chgData name="Judah Drelich" userId="b58a0b8387fae8c8" providerId="LiveId" clId="{EEB78233-4F64-4AFF-9FA4-D767E4B26B89}" dt="2023-09-15T08:20:53.302" v="1855" actId="478"/>
          <ac:spMkLst>
            <pc:docMk/>
            <pc:sldMk cId="4294342921" sldId="269"/>
            <ac:spMk id="4" creationId="{0B639650-FE04-A2EC-0AFB-9F802A6D7E5D}"/>
          </ac:spMkLst>
        </pc:spChg>
        <pc:spChg chg="add del">
          <ac:chgData name="Judah Drelich" userId="b58a0b8387fae8c8" providerId="LiveId" clId="{EEB78233-4F64-4AFF-9FA4-D767E4B26B89}" dt="2023-09-15T08:17:27.871" v="1791" actId="22"/>
          <ac:spMkLst>
            <pc:docMk/>
            <pc:sldMk cId="4294342921" sldId="269"/>
            <ac:spMk id="7" creationId="{D27C0A63-52F8-A603-7FE9-0609A63CC24A}"/>
          </ac:spMkLst>
        </pc:spChg>
        <pc:spChg chg="add del">
          <ac:chgData name="Judah Drelich" userId="b58a0b8387fae8c8" providerId="LiveId" clId="{EEB78233-4F64-4AFF-9FA4-D767E4B26B89}" dt="2023-09-15T08:21:02.315" v="1856" actId="26606"/>
          <ac:spMkLst>
            <pc:docMk/>
            <pc:sldMk cId="4294342921" sldId="269"/>
            <ac:spMk id="9" creationId="{94AB646F-3BE3-47A3-B14F-9CB84F6BF5BD}"/>
          </ac:spMkLst>
        </pc:spChg>
        <pc:spChg chg="add">
          <ac:chgData name="Judah Drelich" userId="b58a0b8387fae8c8" providerId="LiveId" clId="{EEB78233-4F64-4AFF-9FA4-D767E4B26B89}" dt="2023-09-15T08:21:02.315" v="1856" actId="26606"/>
          <ac:spMkLst>
            <pc:docMk/>
            <pc:sldMk cId="4294342921" sldId="269"/>
            <ac:spMk id="16" creationId="{98CCEB25-E2E3-481F-A03A-19767D3E7286}"/>
          </ac:spMkLst>
        </pc:spChg>
        <pc:picChg chg="add mod">
          <ac:chgData name="Judah Drelich" userId="b58a0b8387fae8c8" providerId="LiveId" clId="{EEB78233-4F64-4AFF-9FA4-D767E4B26B89}" dt="2023-09-15T08:21:02.315" v="1856" actId="26606"/>
          <ac:picMkLst>
            <pc:docMk/>
            <pc:sldMk cId="4294342921" sldId="269"/>
            <ac:picMk id="5" creationId="{193A6693-30FB-E847-4786-D79FD694168F}"/>
          </ac:picMkLst>
        </pc:picChg>
        <pc:picChg chg="add del">
          <ac:chgData name="Judah Drelich" userId="b58a0b8387fae8c8" providerId="LiveId" clId="{EEB78233-4F64-4AFF-9FA4-D767E4B26B89}" dt="2023-09-15T08:21:02.315" v="1856" actId="26606"/>
          <ac:picMkLst>
            <pc:docMk/>
            <pc:sldMk cId="4294342921" sldId="269"/>
            <ac:picMk id="11" creationId="{E0BE7827-5B1A-4F37-BF70-19F7C5C6BDEB}"/>
          </ac:picMkLst>
        </pc:picChg>
        <pc:picChg chg="add">
          <ac:chgData name="Judah Drelich" userId="b58a0b8387fae8c8" providerId="LiveId" clId="{EEB78233-4F64-4AFF-9FA4-D767E4B26B89}" dt="2023-09-15T08:21:02.315" v="1856" actId="26606"/>
          <ac:picMkLst>
            <pc:docMk/>
            <pc:sldMk cId="4294342921" sldId="269"/>
            <ac:picMk id="18" creationId="{B536FA4E-0152-4E27-91DA-0FC22D1846BB}"/>
          </ac:picMkLst>
        </pc:picChg>
      </pc:sldChg>
      <pc:sldChg chg="addSp delSp modSp new mod">
        <pc:chgData name="Judah Drelich" userId="b58a0b8387fae8c8" providerId="LiveId" clId="{EEB78233-4F64-4AFF-9FA4-D767E4B26B89}" dt="2023-09-15T08:23:17.702" v="1912" actId="1076"/>
        <pc:sldMkLst>
          <pc:docMk/>
          <pc:sldMk cId="227518696" sldId="270"/>
        </pc:sldMkLst>
        <pc:spChg chg="mod">
          <ac:chgData name="Judah Drelich" userId="b58a0b8387fae8c8" providerId="LiveId" clId="{EEB78233-4F64-4AFF-9FA4-D767E4B26B89}" dt="2023-09-15T08:23:15.901" v="1911" actId="1076"/>
          <ac:spMkLst>
            <pc:docMk/>
            <pc:sldMk cId="227518696" sldId="270"/>
            <ac:spMk id="2" creationId="{1F59F71B-5A7B-85F7-3A52-839125C073C6}"/>
          </ac:spMkLst>
        </pc:spChg>
        <pc:spChg chg="del">
          <ac:chgData name="Judah Drelich" userId="b58a0b8387fae8c8" providerId="LiveId" clId="{EEB78233-4F64-4AFF-9FA4-D767E4B26B89}" dt="2023-09-15T08:22:46.147" v="1907" actId="478"/>
          <ac:spMkLst>
            <pc:docMk/>
            <pc:sldMk cId="227518696" sldId="270"/>
            <ac:spMk id="3" creationId="{D9B67323-FC11-E20C-F5FD-1F0F8B4D3263}"/>
          </ac:spMkLst>
        </pc:spChg>
        <pc:picChg chg="add mod">
          <ac:chgData name="Judah Drelich" userId="b58a0b8387fae8c8" providerId="LiveId" clId="{EEB78233-4F64-4AFF-9FA4-D767E4B26B89}" dt="2023-09-15T08:23:17.702" v="1912" actId="1076"/>
          <ac:picMkLst>
            <pc:docMk/>
            <pc:sldMk cId="227518696" sldId="270"/>
            <ac:picMk id="4" creationId="{80331378-F435-71B0-5222-68746D39A57E}"/>
          </ac:picMkLst>
        </pc:picChg>
      </pc:sldChg>
      <pc:sldChg chg="addSp delSp modSp new mod">
        <pc:chgData name="Judah Drelich" userId="b58a0b8387fae8c8" providerId="LiveId" clId="{EEB78233-4F64-4AFF-9FA4-D767E4B26B89}" dt="2023-09-15T08:40:44.954" v="2437" actId="20577"/>
        <pc:sldMkLst>
          <pc:docMk/>
          <pc:sldMk cId="1763390483" sldId="271"/>
        </pc:sldMkLst>
        <pc:spChg chg="mod">
          <ac:chgData name="Judah Drelich" userId="b58a0b8387fae8c8" providerId="LiveId" clId="{EEB78233-4F64-4AFF-9FA4-D767E4B26B89}" dt="2023-09-15T08:40:44.954" v="2437" actId="20577"/>
          <ac:spMkLst>
            <pc:docMk/>
            <pc:sldMk cId="1763390483" sldId="271"/>
            <ac:spMk id="2" creationId="{99A826E4-F223-04AC-77E1-AE5CD9C58C38}"/>
          </ac:spMkLst>
        </pc:spChg>
        <pc:spChg chg="del mod">
          <ac:chgData name="Judah Drelich" userId="b58a0b8387fae8c8" providerId="LiveId" clId="{EEB78233-4F64-4AFF-9FA4-D767E4B26B89}" dt="2023-09-15T08:34:44.183" v="2320" actId="26606"/>
          <ac:spMkLst>
            <pc:docMk/>
            <pc:sldMk cId="1763390483" sldId="271"/>
            <ac:spMk id="3" creationId="{9BB4B88D-DFC1-E7EA-A2BA-CED4254E0948}"/>
          </ac:spMkLst>
        </pc:spChg>
        <pc:graphicFrameChg chg="add">
          <ac:chgData name="Judah Drelich" userId="b58a0b8387fae8c8" providerId="LiveId" clId="{EEB78233-4F64-4AFF-9FA4-D767E4B26B89}" dt="2023-09-15T08:34:44.183" v="2320" actId="26606"/>
          <ac:graphicFrameMkLst>
            <pc:docMk/>
            <pc:sldMk cId="1763390483" sldId="271"/>
            <ac:graphicFrameMk id="5" creationId="{4D01D0B6-3E2F-14BB-556D-07768849121C}"/>
          </ac:graphicFrameMkLst>
        </pc:graphicFrameChg>
      </pc:sldChg>
      <pc:sldChg chg="addSp delSp modSp new mod setBg addAnim modNotesTx">
        <pc:chgData name="Judah Drelich" userId="b58a0b8387fae8c8" providerId="LiveId" clId="{EEB78233-4F64-4AFF-9FA4-D767E4B26B89}" dt="2023-09-15T08:25:40.929" v="1975"/>
        <pc:sldMkLst>
          <pc:docMk/>
          <pc:sldMk cId="3778106056" sldId="272"/>
        </pc:sldMkLst>
        <pc:spChg chg="mod">
          <ac:chgData name="Judah Drelich" userId="b58a0b8387fae8c8" providerId="LiveId" clId="{EEB78233-4F64-4AFF-9FA4-D767E4B26B89}" dt="2023-09-15T08:25:18.523" v="1973" actId="26606"/>
          <ac:spMkLst>
            <pc:docMk/>
            <pc:sldMk cId="3778106056" sldId="272"/>
            <ac:spMk id="2" creationId="{54863332-E131-FA8C-FB9C-0EC2F8182802}"/>
          </ac:spMkLst>
        </pc:spChg>
        <pc:spChg chg="del">
          <ac:chgData name="Judah Drelich" userId="b58a0b8387fae8c8" providerId="LiveId" clId="{EEB78233-4F64-4AFF-9FA4-D767E4B26B89}" dt="2023-09-15T08:25:11.445" v="1971" actId="478"/>
          <ac:spMkLst>
            <pc:docMk/>
            <pc:sldMk cId="3778106056" sldId="272"/>
            <ac:spMk id="3" creationId="{8C5B0968-DF4C-CA4C-0FF4-CC4A9E3233BE}"/>
          </ac:spMkLst>
        </pc:spChg>
        <pc:spChg chg="add">
          <ac:chgData name="Judah Drelich" userId="b58a0b8387fae8c8" providerId="LiveId" clId="{EEB78233-4F64-4AFF-9FA4-D767E4B26B89}" dt="2023-09-15T08:25:18.523" v="1973" actId="26606"/>
          <ac:spMkLst>
            <pc:docMk/>
            <pc:sldMk cId="3778106056" sldId="272"/>
            <ac:spMk id="9" creationId="{72CA733A-8D25-4E63-8273-CC14052E0E8A}"/>
          </ac:spMkLst>
        </pc:spChg>
        <pc:picChg chg="add mod">
          <ac:chgData name="Judah Drelich" userId="b58a0b8387fae8c8" providerId="LiveId" clId="{EEB78233-4F64-4AFF-9FA4-D767E4B26B89}" dt="2023-09-15T08:25:18.523" v="1973" actId="26606"/>
          <ac:picMkLst>
            <pc:docMk/>
            <pc:sldMk cId="3778106056" sldId="272"/>
            <ac:picMk id="4" creationId="{D839E677-B02B-0484-0BB3-F0B38F6295E0}"/>
          </ac:picMkLst>
        </pc:picChg>
        <pc:picChg chg="add">
          <ac:chgData name="Judah Drelich" userId="b58a0b8387fae8c8" providerId="LiveId" clId="{EEB78233-4F64-4AFF-9FA4-D767E4B26B89}" dt="2023-09-15T08:25:18.523" v="1973" actId="26606"/>
          <ac:picMkLst>
            <pc:docMk/>
            <pc:sldMk cId="3778106056" sldId="272"/>
            <ac:picMk id="11" creationId="{2BFB581C-2142-4222-9A3B-905AD6C09535}"/>
          </ac:picMkLst>
        </pc:picChg>
      </pc:sldChg>
      <pc:sldChg chg="addSp delSp modSp new mod setBg addAnim">
        <pc:chgData name="Judah Drelich" userId="b58a0b8387fae8c8" providerId="LiveId" clId="{EEB78233-4F64-4AFF-9FA4-D767E4B26B89}" dt="2023-09-15T08:26:13.327" v="1996"/>
        <pc:sldMkLst>
          <pc:docMk/>
          <pc:sldMk cId="1425369354" sldId="273"/>
        </pc:sldMkLst>
        <pc:spChg chg="mod">
          <ac:chgData name="Judah Drelich" userId="b58a0b8387fae8c8" providerId="LiveId" clId="{EEB78233-4F64-4AFF-9FA4-D767E4B26B89}" dt="2023-09-15T08:26:13.327" v="1995" actId="26606"/>
          <ac:spMkLst>
            <pc:docMk/>
            <pc:sldMk cId="1425369354" sldId="273"/>
            <ac:spMk id="2" creationId="{5F12B51C-60BC-5123-2643-92B79BDDA0B7}"/>
          </ac:spMkLst>
        </pc:spChg>
        <pc:spChg chg="del">
          <ac:chgData name="Judah Drelich" userId="b58a0b8387fae8c8" providerId="LiveId" clId="{EEB78233-4F64-4AFF-9FA4-D767E4B26B89}" dt="2023-09-15T08:26:03.287" v="1993" actId="478"/>
          <ac:spMkLst>
            <pc:docMk/>
            <pc:sldMk cId="1425369354" sldId="273"/>
            <ac:spMk id="3" creationId="{28541569-BFB2-7456-CACB-3FF7DF2BB65B}"/>
          </ac:spMkLst>
        </pc:spChg>
        <pc:spChg chg="add">
          <ac:chgData name="Judah Drelich" userId="b58a0b8387fae8c8" providerId="LiveId" clId="{EEB78233-4F64-4AFF-9FA4-D767E4B26B89}" dt="2023-09-15T08:26:13.327" v="1995" actId="26606"/>
          <ac:spMkLst>
            <pc:docMk/>
            <pc:sldMk cId="1425369354" sldId="273"/>
            <ac:spMk id="9" creationId="{1E70A317-DCED-4E80-AA2D-467D8702E5CB}"/>
          </ac:spMkLst>
        </pc:spChg>
        <pc:picChg chg="add mod">
          <ac:chgData name="Judah Drelich" userId="b58a0b8387fae8c8" providerId="LiveId" clId="{EEB78233-4F64-4AFF-9FA4-D767E4B26B89}" dt="2023-09-15T08:26:13.327" v="1995" actId="26606"/>
          <ac:picMkLst>
            <pc:docMk/>
            <pc:sldMk cId="1425369354" sldId="273"/>
            <ac:picMk id="4" creationId="{0749EC6E-41A1-4A37-4341-4865B366EBE6}"/>
          </ac:picMkLst>
        </pc:picChg>
      </pc:sldChg>
      <pc:sldChg chg="addSp delSp modSp new mod setBg addAnim modNotesTx">
        <pc:chgData name="Judah Drelich" userId="b58a0b8387fae8c8" providerId="LiveId" clId="{EEB78233-4F64-4AFF-9FA4-D767E4B26B89}" dt="2023-09-15T08:27:39.035" v="2019"/>
        <pc:sldMkLst>
          <pc:docMk/>
          <pc:sldMk cId="3852840621" sldId="274"/>
        </pc:sldMkLst>
        <pc:spChg chg="mod">
          <ac:chgData name="Judah Drelich" userId="b58a0b8387fae8c8" providerId="LiveId" clId="{EEB78233-4F64-4AFF-9FA4-D767E4B26B89}" dt="2023-09-15T08:27:14.457" v="2016" actId="26606"/>
          <ac:spMkLst>
            <pc:docMk/>
            <pc:sldMk cId="3852840621" sldId="274"/>
            <ac:spMk id="2" creationId="{6181A5DD-3A86-6A05-C0EB-4959BDF59330}"/>
          </ac:spMkLst>
        </pc:spChg>
        <pc:spChg chg="del">
          <ac:chgData name="Judah Drelich" userId="b58a0b8387fae8c8" providerId="LiveId" clId="{EEB78233-4F64-4AFF-9FA4-D767E4B26B89}" dt="2023-09-15T08:27:03.020" v="2014" actId="478"/>
          <ac:spMkLst>
            <pc:docMk/>
            <pc:sldMk cId="3852840621" sldId="274"/>
            <ac:spMk id="3" creationId="{56DA796F-7830-06EA-55E0-220FE346E358}"/>
          </ac:spMkLst>
        </pc:spChg>
        <pc:spChg chg="add">
          <ac:chgData name="Judah Drelich" userId="b58a0b8387fae8c8" providerId="LiveId" clId="{EEB78233-4F64-4AFF-9FA4-D767E4B26B89}" dt="2023-09-15T08:27:14.457" v="2016" actId="26606"/>
          <ac:spMkLst>
            <pc:docMk/>
            <pc:sldMk cId="3852840621" sldId="274"/>
            <ac:spMk id="9" creationId="{1E70A317-DCED-4E80-AA2D-467D8702E5CB}"/>
          </ac:spMkLst>
        </pc:spChg>
        <pc:picChg chg="add mod">
          <ac:chgData name="Judah Drelich" userId="b58a0b8387fae8c8" providerId="LiveId" clId="{EEB78233-4F64-4AFF-9FA4-D767E4B26B89}" dt="2023-09-15T08:27:14.457" v="2016" actId="26606"/>
          <ac:picMkLst>
            <pc:docMk/>
            <pc:sldMk cId="3852840621" sldId="274"/>
            <ac:picMk id="4" creationId="{2F72CD31-17F9-9220-96A5-137020B43ECA}"/>
          </ac:picMkLst>
        </pc:picChg>
      </pc:sldChg>
      <pc:sldChg chg="addSp delSp modSp new mod setBg">
        <pc:chgData name="Judah Drelich" userId="b58a0b8387fae8c8" providerId="LiveId" clId="{EEB78233-4F64-4AFF-9FA4-D767E4B26B89}" dt="2023-09-15T08:33:43.707" v="2319" actId="20577"/>
        <pc:sldMkLst>
          <pc:docMk/>
          <pc:sldMk cId="1228530496" sldId="275"/>
        </pc:sldMkLst>
        <pc:spChg chg="mod">
          <ac:chgData name="Judah Drelich" userId="b58a0b8387fae8c8" providerId="LiveId" clId="{EEB78233-4F64-4AFF-9FA4-D767E4B26B89}" dt="2023-09-15T08:32:41.677" v="2298" actId="26606"/>
          <ac:spMkLst>
            <pc:docMk/>
            <pc:sldMk cId="1228530496" sldId="275"/>
            <ac:spMk id="2" creationId="{21E023B1-3C8E-C19C-3E73-64B3E732BD05}"/>
          </ac:spMkLst>
        </pc:spChg>
        <pc:spChg chg="mod">
          <ac:chgData name="Judah Drelich" userId="b58a0b8387fae8c8" providerId="LiveId" clId="{EEB78233-4F64-4AFF-9FA4-D767E4B26B89}" dt="2023-09-15T08:33:43.707" v="2319" actId="20577"/>
          <ac:spMkLst>
            <pc:docMk/>
            <pc:sldMk cId="1228530496" sldId="275"/>
            <ac:spMk id="3" creationId="{3C36FD42-F82C-0A46-5D6A-567CC598D945}"/>
          </ac:spMkLst>
        </pc:spChg>
        <pc:spChg chg="add del">
          <ac:chgData name="Judah Drelich" userId="b58a0b8387fae8c8" providerId="LiveId" clId="{EEB78233-4F64-4AFF-9FA4-D767E4B26B89}" dt="2023-09-15T08:28:50.960" v="2037" actId="26606"/>
          <ac:spMkLst>
            <pc:docMk/>
            <pc:sldMk cId="1228530496" sldId="275"/>
            <ac:spMk id="9" creationId="{98CCEB25-E2E3-481F-A03A-19767D3E7286}"/>
          </ac:spMkLst>
        </pc:spChg>
        <pc:spChg chg="add del">
          <ac:chgData name="Judah Drelich" userId="b58a0b8387fae8c8" providerId="LiveId" clId="{EEB78233-4F64-4AFF-9FA4-D767E4B26B89}" dt="2023-09-15T08:32:12.207" v="2293" actId="26606"/>
          <ac:spMkLst>
            <pc:docMk/>
            <pc:sldMk cId="1228530496" sldId="275"/>
            <ac:spMk id="16" creationId="{94AB646F-3BE3-47A3-B14F-9CB84F6BF5BD}"/>
          </ac:spMkLst>
        </pc:spChg>
        <pc:spChg chg="add del">
          <ac:chgData name="Judah Drelich" userId="b58a0b8387fae8c8" providerId="LiveId" clId="{EEB78233-4F64-4AFF-9FA4-D767E4B26B89}" dt="2023-09-15T08:32:41.677" v="2298" actId="26606"/>
          <ac:spMkLst>
            <pc:docMk/>
            <pc:sldMk cId="1228530496" sldId="275"/>
            <ac:spMk id="23" creationId="{051F07E2-B05C-41F9-A9EE-4AC115603F14}"/>
          </ac:spMkLst>
        </pc:spChg>
        <pc:spChg chg="add del">
          <ac:chgData name="Judah Drelich" userId="b58a0b8387fae8c8" providerId="LiveId" clId="{EEB78233-4F64-4AFF-9FA4-D767E4B26B89}" dt="2023-09-15T08:32:41.657" v="2297" actId="26606"/>
          <ac:spMkLst>
            <pc:docMk/>
            <pc:sldMk cId="1228530496" sldId="275"/>
            <ac:spMk id="28" creationId="{94AB646F-3BE3-47A3-B14F-9CB84F6BF5BD}"/>
          </ac:spMkLst>
        </pc:spChg>
        <pc:picChg chg="add mod ord">
          <ac:chgData name="Judah Drelich" userId="b58a0b8387fae8c8" providerId="LiveId" clId="{EEB78233-4F64-4AFF-9FA4-D767E4B26B89}" dt="2023-09-15T08:32:41.677" v="2298" actId="26606"/>
          <ac:picMkLst>
            <pc:docMk/>
            <pc:sldMk cId="1228530496" sldId="275"/>
            <ac:picMk id="5" creationId="{EEF7773A-C243-A10C-DF75-36FC5D113AE1}"/>
          </ac:picMkLst>
        </pc:picChg>
        <pc:picChg chg="add del">
          <ac:chgData name="Judah Drelich" userId="b58a0b8387fae8c8" providerId="LiveId" clId="{EEB78233-4F64-4AFF-9FA4-D767E4B26B89}" dt="2023-09-15T08:28:50.960" v="2037" actId="26606"/>
          <ac:picMkLst>
            <pc:docMk/>
            <pc:sldMk cId="1228530496" sldId="275"/>
            <ac:picMk id="11" creationId="{B536FA4E-0152-4E27-91DA-0FC22D1846BB}"/>
          </ac:picMkLst>
        </pc:picChg>
        <pc:picChg chg="add del">
          <ac:chgData name="Judah Drelich" userId="b58a0b8387fae8c8" providerId="LiveId" clId="{EEB78233-4F64-4AFF-9FA4-D767E4B26B89}" dt="2023-09-15T08:32:12.207" v="2293" actId="26606"/>
          <ac:picMkLst>
            <pc:docMk/>
            <pc:sldMk cId="1228530496" sldId="275"/>
            <ac:picMk id="18" creationId="{E0BE7827-5B1A-4F37-BF70-19F7C5C6BDEB}"/>
          </ac:picMkLst>
        </pc:picChg>
        <pc:picChg chg="add del">
          <ac:chgData name="Judah Drelich" userId="b58a0b8387fae8c8" providerId="LiveId" clId="{EEB78233-4F64-4AFF-9FA4-D767E4B26B89}" dt="2023-09-15T08:32:41.657" v="2297" actId="26606"/>
          <ac:picMkLst>
            <pc:docMk/>
            <pc:sldMk cId="1228530496" sldId="275"/>
            <ac:picMk id="30" creationId="{E0BE7827-5B1A-4F37-BF70-19F7C5C6BDEB}"/>
          </ac:picMkLst>
        </pc:picChg>
      </pc:sldChg>
      <pc:sldChg chg="addSp delSp modSp new mod ord setBg modNotesTx">
        <pc:chgData name="Judah Drelich" userId="b58a0b8387fae8c8" providerId="LiveId" clId="{EEB78233-4F64-4AFF-9FA4-D767E4B26B89}" dt="2023-09-15T08:37:21.806" v="2358" actId="1076"/>
        <pc:sldMkLst>
          <pc:docMk/>
          <pc:sldMk cId="1222124303" sldId="276"/>
        </pc:sldMkLst>
        <pc:spChg chg="mod">
          <ac:chgData name="Judah Drelich" userId="b58a0b8387fae8c8" providerId="LiveId" clId="{EEB78233-4F64-4AFF-9FA4-D767E4B26B89}" dt="2023-09-15T08:37:21.806" v="2358" actId="1076"/>
          <ac:spMkLst>
            <pc:docMk/>
            <pc:sldMk cId="1222124303" sldId="276"/>
            <ac:spMk id="2" creationId="{E42E1960-283B-11DE-C40F-82AC767EFECC}"/>
          </ac:spMkLst>
        </pc:spChg>
        <pc:spChg chg="del">
          <ac:chgData name="Judah Drelich" userId="b58a0b8387fae8c8" providerId="LiveId" clId="{EEB78233-4F64-4AFF-9FA4-D767E4B26B89}" dt="2023-09-15T08:35:39.785" v="2336" actId="478"/>
          <ac:spMkLst>
            <pc:docMk/>
            <pc:sldMk cId="1222124303" sldId="276"/>
            <ac:spMk id="3" creationId="{DF74E730-EA5C-F6EB-52FD-9AB08A88FE13}"/>
          </ac:spMkLst>
        </pc:spChg>
        <pc:spChg chg="add del">
          <ac:chgData name="Judah Drelich" userId="b58a0b8387fae8c8" providerId="LiveId" clId="{EEB78233-4F64-4AFF-9FA4-D767E4B26B89}" dt="2023-09-15T08:37:15.141" v="2357" actId="26606"/>
          <ac:spMkLst>
            <pc:docMk/>
            <pc:sldMk cId="1222124303" sldId="276"/>
            <ac:spMk id="9" creationId="{1E70A317-DCED-4E80-AA2D-467D8702E5CB}"/>
          </ac:spMkLst>
        </pc:spChg>
        <pc:spChg chg="add del">
          <ac:chgData name="Judah Drelich" userId="b58a0b8387fae8c8" providerId="LiveId" clId="{EEB78233-4F64-4AFF-9FA4-D767E4B26B89}" dt="2023-09-15T08:37:15.141" v="2357" actId="26606"/>
          <ac:spMkLst>
            <pc:docMk/>
            <pc:sldMk cId="1222124303" sldId="276"/>
            <ac:spMk id="11" creationId="{A6D87845-294F-40CB-BC48-46455460D292}"/>
          </ac:spMkLst>
        </pc:spChg>
        <pc:picChg chg="add mod">
          <ac:chgData name="Judah Drelich" userId="b58a0b8387fae8c8" providerId="LiveId" clId="{EEB78233-4F64-4AFF-9FA4-D767E4B26B89}" dt="2023-09-15T08:37:15.141" v="2357" actId="26606"/>
          <ac:picMkLst>
            <pc:docMk/>
            <pc:sldMk cId="1222124303" sldId="276"/>
            <ac:picMk id="4" creationId="{1432926F-CEF6-F08A-62F8-E66D121B0BCF}"/>
          </ac:picMkLst>
        </pc:picChg>
      </pc:sldChg>
      <pc:sldChg chg="addSp delSp modSp new mod setBg addAnim modNotesTx">
        <pc:chgData name="Judah Drelich" userId="b58a0b8387fae8c8" providerId="LiveId" clId="{EEB78233-4F64-4AFF-9FA4-D767E4B26B89}" dt="2023-09-15T08:38:03.302" v="2373"/>
        <pc:sldMkLst>
          <pc:docMk/>
          <pc:sldMk cId="3472522112" sldId="277"/>
        </pc:sldMkLst>
        <pc:spChg chg="mod">
          <ac:chgData name="Judah Drelich" userId="b58a0b8387fae8c8" providerId="LiveId" clId="{EEB78233-4F64-4AFF-9FA4-D767E4B26B89}" dt="2023-09-15T08:37:48.547" v="2371" actId="26606"/>
          <ac:spMkLst>
            <pc:docMk/>
            <pc:sldMk cId="3472522112" sldId="277"/>
            <ac:spMk id="2" creationId="{417698B7-D09F-2E67-CE77-D3DA1B4C25A6}"/>
          </ac:spMkLst>
        </pc:spChg>
        <pc:spChg chg="del">
          <ac:chgData name="Judah Drelich" userId="b58a0b8387fae8c8" providerId="LiveId" clId="{EEB78233-4F64-4AFF-9FA4-D767E4B26B89}" dt="2023-09-15T08:37:41.465" v="2369" actId="478"/>
          <ac:spMkLst>
            <pc:docMk/>
            <pc:sldMk cId="3472522112" sldId="277"/>
            <ac:spMk id="3" creationId="{0FA7C551-18D9-1093-9664-1C6147516C0A}"/>
          </ac:spMkLst>
        </pc:spChg>
        <pc:spChg chg="add">
          <ac:chgData name="Judah Drelich" userId="b58a0b8387fae8c8" providerId="LiveId" clId="{EEB78233-4F64-4AFF-9FA4-D767E4B26B89}" dt="2023-09-15T08:37:48.547" v="2371" actId="26606"/>
          <ac:spMkLst>
            <pc:docMk/>
            <pc:sldMk cId="3472522112" sldId="277"/>
            <ac:spMk id="9" creationId="{72CA733A-8D25-4E63-8273-CC14052E0E8A}"/>
          </ac:spMkLst>
        </pc:spChg>
        <pc:picChg chg="add mod">
          <ac:chgData name="Judah Drelich" userId="b58a0b8387fae8c8" providerId="LiveId" clId="{EEB78233-4F64-4AFF-9FA4-D767E4B26B89}" dt="2023-09-15T08:37:48.547" v="2371" actId="26606"/>
          <ac:picMkLst>
            <pc:docMk/>
            <pc:sldMk cId="3472522112" sldId="277"/>
            <ac:picMk id="4" creationId="{46FC204D-5019-1EF7-8A89-E6323AFAD56C}"/>
          </ac:picMkLst>
        </pc:picChg>
        <pc:picChg chg="add">
          <ac:chgData name="Judah Drelich" userId="b58a0b8387fae8c8" providerId="LiveId" clId="{EEB78233-4F64-4AFF-9FA4-D767E4B26B89}" dt="2023-09-15T08:37:48.547" v="2371" actId="26606"/>
          <ac:picMkLst>
            <pc:docMk/>
            <pc:sldMk cId="3472522112" sldId="277"/>
            <ac:picMk id="11" creationId="{2BFB581C-2142-4222-9A3B-905AD6C09535}"/>
          </ac:picMkLst>
        </pc:picChg>
      </pc:sldChg>
      <pc:sldChg chg="addSp delSp modSp new mod setBg">
        <pc:chgData name="Judah Drelich" userId="b58a0b8387fae8c8" providerId="LiveId" clId="{EEB78233-4F64-4AFF-9FA4-D767E4B26B89}" dt="2023-09-15T08:40:21.173" v="2433" actId="26606"/>
        <pc:sldMkLst>
          <pc:docMk/>
          <pc:sldMk cId="354648637" sldId="278"/>
        </pc:sldMkLst>
        <pc:spChg chg="mod">
          <ac:chgData name="Judah Drelich" userId="b58a0b8387fae8c8" providerId="LiveId" clId="{EEB78233-4F64-4AFF-9FA4-D767E4B26B89}" dt="2023-09-15T08:39:59.023" v="2428" actId="26606"/>
          <ac:spMkLst>
            <pc:docMk/>
            <pc:sldMk cId="354648637" sldId="278"/>
            <ac:spMk id="2" creationId="{4880AFE6-F390-C9CE-7BE7-FDE6CFC21EE9}"/>
          </ac:spMkLst>
        </pc:spChg>
        <pc:spChg chg="del mod">
          <ac:chgData name="Judah Drelich" userId="b58a0b8387fae8c8" providerId="LiveId" clId="{EEB78233-4F64-4AFF-9FA4-D767E4B26B89}" dt="2023-09-15T08:40:21.173" v="2433" actId="26606"/>
          <ac:spMkLst>
            <pc:docMk/>
            <pc:sldMk cId="354648637" sldId="278"/>
            <ac:spMk id="3" creationId="{D5310C8C-3192-C8F8-B6F0-DB3FFAB63652}"/>
          </ac:spMkLst>
        </pc:spChg>
        <pc:spChg chg="add del">
          <ac:chgData name="Judah Drelich" userId="b58a0b8387fae8c8" providerId="LiveId" clId="{EEB78233-4F64-4AFF-9FA4-D767E4B26B89}" dt="2023-09-15T08:39:38.068" v="2423" actId="26606"/>
          <ac:spMkLst>
            <pc:docMk/>
            <pc:sldMk cId="354648637" sldId="278"/>
            <ac:spMk id="9" creationId="{98CCEB25-E2E3-481F-A03A-19767D3E7286}"/>
          </ac:spMkLst>
        </pc:spChg>
        <pc:spChg chg="add del">
          <ac:chgData name="Judah Drelich" userId="b58a0b8387fae8c8" providerId="LiveId" clId="{EEB78233-4F64-4AFF-9FA4-D767E4B26B89}" dt="2023-09-15T08:39:58.971" v="2427" actId="26606"/>
          <ac:spMkLst>
            <pc:docMk/>
            <pc:sldMk cId="354648637" sldId="278"/>
            <ac:spMk id="15" creationId="{98CCEB25-E2E3-481F-A03A-19767D3E7286}"/>
          </ac:spMkLst>
        </pc:spChg>
        <pc:graphicFrameChg chg="add">
          <ac:chgData name="Judah Drelich" userId="b58a0b8387fae8c8" providerId="LiveId" clId="{EEB78233-4F64-4AFF-9FA4-D767E4B26B89}" dt="2023-09-15T08:40:21.173" v="2433" actId="26606"/>
          <ac:graphicFrameMkLst>
            <pc:docMk/>
            <pc:sldMk cId="354648637" sldId="278"/>
            <ac:graphicFrameMk id="21" creationId="{830813F0-B6C5-684B-4A82-280BFC21A858}"/>
          </ac:graphicFrameMkLst>
        </pc:graphicFrameChg>
        <pc:picChg chg="add del">
          <ac:chgData name="Judah Drelich" userId="b58a0b8387fae8c8" providerId="LiveId" clId="{EEB78233-4F64-4AFF-9FA4-D767E4B26B89}" dt="2023-09-15T08:39:38.068" v="2423" actId="26606"/>
          <ac:picMkLst>
            <pc:docMk/>
            <pc:sldMk cId="354648637" sldId="278"/>
            <ac:picMk id="5" creationId="{90FD8ED0-7D0E-B6DA-30D3-F9A2DF66AFDF}"/>
          </ac:picMkLst>
        </pc:picChg>
        <pc:picChg chg="add del">
          <ac:chgData name="Judah Drelich" userId="b58a0b8387fae8c8" providerId="LiveId" clId="{EEB78233-4F64-4AFF-9FA4-D767E4B26B89}" dt="2023-09-15T08:39:38.068" v="2423" actId="26606"/>
          <ac:picMkLst>
            <pc:docMk/>
            <pc:sldMk cId="354648637" sldId="278"/>
            <ac:picMk id="11" creationId="{B536FA4E-0152-4E27-91DA-0FC22D1846BB}"/>
          </ac:picMkLst>
        </pc:picChg>
        <pc:picChg chg="add del">
          <ac:chgData name="Judah Drelich" userId="b58a0b8387fae8c8" providerId="LiveId" clId="{EEB78233-4F64-4AFF-9FA4-D767E4B26B89}" dt="2023-09-15T08:39:40.755" v="2425" actId="26606"/>
          <ac:picMkLst>
            <pc:docMk/>
            <pc:sldMk cId="354648637" sldId="278"/>
            <ac:picMk id="13" creationId="{29A8705B-C043-CC1B-BD26-A928EB0FDD51}"/>
          </ac:picMkLst>
        </pc:picChg>
        <pc:picChg chg="add del">
          <ac:chgData name="Judah Drelich" userId="b58a0b8387fae8c8" providerId="LiveId" clId="{EEB78233-4F64-4AFF-9FA4-D767E4B26B89}" dt="2023-09-15T08:39:58.971" v="2427" actId="26606"/>
          <ac:picMkLst>
            <pc:docMk/>
            <pc:sldMk cId="354648637" sldId="278"/>
            <ac:picMk id="16" creationId="{B536FA4E-0152-4E27-91DA-0FC22D1846BB}"/>
          </ac:picMkLst>
        </pc:picChg>
        <pc:picChg chg="add del">
          <ac:chgData name="Judah Drelich" userId="b58a0b8387fae8c8" providerId="LiveId" clId="{EEB78233-4F64-4AFF-9FA4-D767E4B26B89}" dt="2023-09-15T08:39:58.971" v="2427" actId="26606"/>
          <ac:picMkLst>
            <pc:docMk/>
            <pc:sldMk cId="354648637" sldId="278"/>
            <ac:picMk id="17" creationId="{90FD8ED0-7D0E-B6DA-30D3-F9A2DF66AFDF}"/>
          </ac:picMkLst>
        </pc:picChg>
        <pc:picChg chg="add">
          <ac:chgData name="Judah Drelich" userId="b58a0b8387fae8c8" providerId="LiveId" clId="{EEB78233-4F64-4AFF-9FA4-D767E4B26B89}" dt="2023-09-15T08:39:59.023" v="2428" actId="26606"/>
          <ac:picMkLst>
            <pc:docMk/>
            <pc:sldMk cId="354648637" sldId="278"/>
            <ac:picMk id="19" creationId="{29A8705B-C043-CC1B-BD26-A928EB0FDD51}"/>
          </ac:picMkLst>
        </pc:picChg>
      </pc:sldChg>
      <pc:sldChg chg="ord">
        <pc:chgData name="Judah Drelich" userId="b58a0b8387fae8c8" providerId="LiveId" clId="{EEB78233-4F64-4AFF-9FA4-D767E4B26B89}" dt="2023-09-15T08:38:30.381" v="2376"/>
        <pc:sldMkLst>
          <pc:docMk/>
          <pc:sldMk cId="2968959200" sldId="279"/>
        </pc:sldMkLst>
      </pc:sldChg>
      <pc:sldChg chg="addSp delSp modSp new mod setBg addAnim">
        <pc:chgData name="Judah Drelich" userId="b58a0b8387fae8c8" providerId="LiveId" clId="{EEB78233-4F64-4AFF-9FA4-D767E4B26B89}" dt="2023-09-15T08:41:37.571" v="2460"/>
        <pc:sldMkLst>
          <pc:docMk/>
          <pc:sldMk cId="1903486905" sldId="280"/>
        </pc:sldMkLst>
        <pc:spChg chg="mod">
          <ac:chgData name="Judah Drelich" userId="b58a0b8387fae8c8" providerId="LiveId" clId="{EEB78233-4F64-4AFF-9FA4-D767E4B26B89}" dt="2023-09-15T08:41:37.569" v="2459" actId="26606"/>
          <ac:spMkLst>
            <pc:docMk/>
            <pc:sldMk cId="1903486905" sldId="280"/>
            <ac:spMk id="2" creationId="{F4E8FA51-4448-E8B5-5DEF-E0E9688CD40C}"/>
          </ac:spMkLst>
        </pc:spChg>
        <pc:spChg chg="del">
          <ac:chgData name="Judah Drelich" userId="b58a0b8387fae8c8" providerId="LiveId" clId="{EEB78233-4F64-4AFF-9FA4-D767E4B26B89}" dt="2023-09-15T08:41:13.094" v="2439" actId="478"/>
          <ac:spMkLst>
            <pc:docMk/>
            <pc:sldMk cId="1903486905" sldId="280"/>
            <ac:spMk id="3" creationId="{75DDF0CA-2105-9E70-F30F-3E7C60694378}"/>
          </ac:spMkLst>
        </pc:spChg>
        <pc:spChg chg="add">
          <ac:chgData name="Judah Drelich" userId="b58a0b8387fae8c8" providerId="LiveId" clId="{EEB78233-4F64-4AFF-9FA4-D767E4B26B89}" dt="2023-09-15T08:41:37.569" v="2459" actId="26606"/>
          <ac:spMkLst>
            <pc:docMk/>
            <pc:sldMk cId="1903486905" sldId="280"/>
            <ac:spMk id="9" creationId="{72CA733A-8D25-4E63-8273-CC14052E0E8A}"/>
          </ac:spMkLst>
        </pc:spChg>
        <pc:picChg chg="add mod">
          <ac:chgData name="Judah Drelich" userId="b58a0b8387fae8c8" providerId="LiveId" clId="{EEB78233-4F64-4AFF-9FA4-D767E4B26B89}" dt="2023-09-15T08:41:37.569" v="2459" actId="26606"/>
          <ac:picMkLst>
            <pc:docMk/>
            <pc:sldMk cId="1903486905" sldId="280"/>
            <ac:picMk id="4" creationId="{585B857C-843C-DDD8-73B9-C76A837FAF04}"/>
          </ac:picMkLst>
        </pc:picChg>
        <pc:picChg chg="add">
          <ac:chgData name="Judah Drelich" userId="b58a0b8387fae8c8" providerId="LiveId" clId="{EEB78233-4F64-4AFF-9FA4-D767E4B26B89}" dt="2023-09-15T08:41:37.569" v="2459" actId="26606"/>
          <ac:picMkLst>
            <pc:docMk/>
            <pc:sldMk cId="1903486905" sldId="280"/>
            <ac:picMk id="11" creationId="{2BFB581C-2142-4222-9A3B-905AD6C09535}"/>
          </ac:picMkLst>
        </pc:picChg>
      </pc:sldChg>
      <pc:sldChg chg="addSp delSp modSp new mod setBg addAnim">
        <pc:chgData name="Judah Drelich" userId="b58a0b8387fae8c8" providerId="LiveId" clId="{EEB78233-4F64-4AFF-9FA4-D767E4B26B89}" dt="2023-09-15T08:42:26.745" v="2489" actId="14100"/>
        <pc:sldMkLst>
          <pc:docMk/>
          <pc:sldMk cId="2862549885" sldId="281"/>
        </pc:sldMkLst>
        <pc:spChg chg="mod">
          <ac:chgData name="Judah Drelich" userId="b58a0b8387fae8c8" providerId="LiveId" clId="{EEB78233-4F64-4AFF-9FA4-D767E4B26B89}" dt="2023-09-15T08:42:26.745" v="2489" actId="14100"/>
          <ac:spMkLst>
            <pc:docMk/>
            <pc:sldMk cId="2862549885" sldId="281"/>
            <ac:spMk id="2" creationId="{5D5A8EAA-A414-7316-EDB3-395EF1CF9F50}"/>
          </ac:spMkLst>
        </pc:spChg>
        <pc:spChg chg="del">
          <ac:chgData name="Judah Drelich" userId="b58a0b8387fae8c8" providerId="LiveId" clId="{EEB78233-4F64-4AFF-9FA4-D767E4B26B89}" dt="2023-09-15T08:42:06.574" v="2484" actId="478"/>
          <ac:spMkLst>
            <pc:docMk/>
            <pc:sldMk cId="2862549885" sldId="281"/>
            <ac:spMk id="3" creationId="{696966EA-70A8-70F6-0726-2ED18281E511}"/>
          </ac:spMkLst>
        </pc:spChg>
        <pc:spChg chg="add">
          <ac:chgData name="Judah Drelich" userId="b58a0b8387fae8c8" providerId="LiveId" clId="{EEB78233-4F64-4AFF-9FA4-D767E4B26B89}" dt="2023-09-15T08:42:16.627" v="2486" actId="26606"/>
          <ac:spMkLst>
            <pc:docMk/>
            <pc:sldMk cId="2862549885" sldId="281"/>
            <ac:spMk id="9" creationId="{1E70A317-DCED-4E80-AA2D-467D8702E5CB}"/>
          </ac:spMkLst>
        </pc:spChg>
        <pc:picChg chg="add mod">
          <ac:chgData name="Judah Drelich" userId="b58a0b8387fae8c8" providerId="LiveId" clId="{EEB78233-4F64-4AFF-9FA4-D767E4B26B89}" dt="2023-09-15T08:42:16.627" v="2486" actId="26606"/>
          <ac:picMkLst>
            <pc:docMk/>
            <pc:sldMk cId="2862549885" sldId="281"/>
            <ac:picMk id="4" creationId="{5B2EB381-3FF9-C8B9-3F53-89BE7E450710}"/>
          </ac:picMkLst>
        </pc:picChg>
      </pc:sldChg>
      <pc:sldChg chg="addSp delSp modSp new mod setBg addAnim">
        <pc:chgData name="Judah Drelich" userId="b58a0b8387fae8c8" providerId="LiveId" clId="{EEB78233-4F64-4AFF-9FA4-D767E4B26B89}" dt="2023-09-15T08:43:52.413" v="2524" actId="14100"/>
        <pc:sldMkLst>
          <pc:docMk/>
          <pc:sldMk cId="2572078591" sldId="282"/>
        </pc:sldMkLst>
        <pc:spChg chg="mod">
          <ac:chgData name="Judah Drelich" userId="b58a0b8387fae8c8" providerId="LiveId" clId="{EEB78233-4F64-4AFF-9FA4-D767E4B26B89}" dt="2023-09-15T08:43:52.413" v="2524" actId="14100"/>
          <ac:spMkLst>
            <pc:docMk/>
            <pc:sldMk cId="2572078591" sldId="282"/>
            <ac:spMk id="2" creationId="{FC14464E-1251-6250-88B1-13231A24B96D}"/>
          </ac:spMkLst>
        </pc:spChg>
        <pc:spChg chg="del">
          <ac:chgData name="Judah Drelich" userId="b58a0b8387fae8c8" providerId="LiveId" clId="{EEB78233-4F64-4AFF-9FA4-D767E4B26B89}" dt="2023-09-15T08:42:49.311" v="2513" actId="478"/>
          <ac:spMkLst>
            <pc:docMk/>
            <pc:sldMk cId="2572078591" sldId="282"/>
            <ac:spMk id="3" creationId="{752F92EB-A228-32CA-4293-CEE2AC81F6A3}"/>
          </ac:spMkLst>
        </pc:spChg>
        <pc:spChg chg="add del">
          <ac:chgData name="Judah Drelich" userId="b58a0b8387fae8c8" providerId="LiveId" clId="{EEB78233-4F64-4AFF-9FA4-D767E4B26B89}" dt="2023-09-15T08:43:49.365" v="2523" actId="26606"/>
          <ac:spMkLst>
            <pc:docMk/>
            <pc:sldMk cId="2572078591" sldId="282"/>
            <ac:spMk id="10" creationId="{1E70A317-DCED-4E80-AA2D-467D8702E5CB}"/>
          </ac:spMkLst>
        </pc:spChg>
        <pc:spChg chg="add del">
          <ac:chgData name="Judah Drelich" userId="b58a0b8387fae8c8" providerId="LiveId" clId="{EEB78233-4F64-4AFF-9FA4-D767E4B26B89}" dt="2023-09-15T08:43:49.365" v="2523" actId="26606"/>
          <ac:spMkLst>
            <pc:docMk/>
            <pc:sldMk cId="2572078591" sldId="282"/>
            <ac:spMk id="15" creationId="{1E70A317-DCED-4E80-AA2D-467D8702E5CB}"/>
          </ac:spMkLst>
        </pc:spChg>
        <pc:picChg chg="add del mod">
          <ac:chgData name="Judah Drelich" userId="b58a0b8387fae8c8" providerId="LiveId" clId="{EEB78233-4F64-4AFF-9FA4-D767E4B26B89}" dt="2023-09-15T08:42:55.485" v="2515" actId="21"/>
          <ac:picMkLst>
            <pc:docMk/>
            <pc:sldMk cId="2572078591" sldId="282"/>
            <ac:picMk id="4" creationId="{6763BDC9-8E01-80A6-AD4C-64E9F884CB6A}"/>
          </ac:picMkLst>
        </pc:picChg>
        <pc:picChg chg="add mod">
          <ac:chgData name="Judah Drelich" userId="b58a0b8387fae8c8" providerId="LiveId" clId="{EEB78233-4F64-4AFF-9FA4-D767E4B26B89}" dt="2023-09-15T08:43:49.365" v="2523" actId="26606"/>
          <ac:picMkLst>
            <pc:docMk/>
            <pc:sldMk cId="2572078591" sldId="282"/>
            <ac:picMk id="5" creationId="{FA29AE04-4FC9-AE1E-849A-1470B6484B95}"/>
          </ac:picMkLst>
        </pc:picChg>
      </pc:sldChg>
      <pc:sldChg chg="addSp delSp modSp new mod setBg addAnim">
        <pc:chgData name="Judah Drelich" userId="b58a0b8387fae8c8" providerId="LiveId" clId="{EEB78233-4F64-4AFF-9FA4-D767E4B26B89}" dt="2023-09-15T08:46:22.765" v="2546"/>
        <pc:sldMkLst>
          <pc:docMk/>
          <pc:sldMk cId="683904203" sldId="283"/>
        </pc:sldMkLst>
        <pc:spChg chg="mod">
          <ac:chgData name="Judah Drelich" userId="b58a0b8387fae8c8" providerId="LiveId" clId="{EEB78233-4F64-4AFF-9FA4-D767E4B26B89}" dt="2023-09-15T08:46:22.765" v="2545" actId="26606"/>
          <ac:spMkLst>
            <pc:docMk/>
            <pc:sldMk cId="683904203" sldId="283"/>
            <ac:spMk id="2" creationId="{1E3B0295-BED1-0961-C81F-124E0B9EF1B2}"/>
          </ac:spMkLst>
        </pc:spChg>
        <pc:spChg chg="del">
          <ac:chgData name="Judah Drelich" userId="b58a0b8387fae8c8" providerId="LiveId" clId="{EEB78233-4F64-4AFF-9FA4-D767E4B26B89}" dt="2023-09-15T08:44:38.303" v="2537" actId="478"/>
          <ac:spMkLst>
            <pc:docMk/>
            <pc:sldMk cId="683904203" sldId="283"/>
            <ac:spMk id="3" creationId="{8FF41805-5E27-B860-F298-05EC4EB76868}"/>
          </ac:spMkLst>
        </pc:spChg>
        <pc:spChg chg="add">
          <ac:chgData name="Judah Drelich" userId="b58a0b8387fae8c8" providerId="LiveId" clId="{EEB78233-4F64-4AFF-9FA4-D767E4B26B89}" dt="2023-09-15T08:46:22.765" v="2545" actId="26606"/>
          <ac:spMkLst>
            <pc:docMk/>
            <pc:sldMk cId="683904203" sldId="283"/>
            <ac:spMk id="9" creationId="{72CA733A-8D25-4E63-8273-CC14052E0E8A}"/>
          </ac:spMkLst>
        </pc:spChg>
        <pc:picChg chg="add mod">
          <ac:chgData name="Judah Drelich" userId="b58a0b8387fae8c8" providerId="LiveId" clId="{EEB78233-4F64-4AFF-9FA4-D767E4B26B89}" dt="2023-09-15T08:46:22.765" v="2545" actId="26606"/>
          <ac:picMkLst>
            <pc:docMk/>
            <pc:sldMk cId="683904203" sldId="283"/>
            <ac:picMk id="4" creationId="{14460312-C7DD-1332-D595-64F509BE26BE}"/>
          </ac:picMkLst>
        </pc:picChg>
        <pc:picChg chg="add del mod">
          <ac:chgData name="Judah Drelich" userId="b58a0b8387fae8c8" providerId="LiveId" clId="{EEB78233-4F64-4AFF-9FA4-D767E4B26B89}" dt="2023-09-15T08:46:16.971" v="2544" actId="478"/>
          <ac:picMkLst>
            <pc:docMk/>
            <pc:sldMk cId="683904203" sldId="283"/>
            <ac:picMk id="6" creationId="{DCE658B8-33A7-EF25-3645-7ECDFC049C0E}"/>
          </ac:picMkLst>
        </pc:picChg>
        <pc:picChg chg="add">
          <ac:chgData name="Judah Drelich" userId="b58a0b8387fae8c8" providerId="LiveId" clId="{EEB78233-4F64-4AFF-9FA4-D767E4B26B89}" dt="2023-09-15T08:46:22.765" v="2545" actId="26606"/>
          <ac:picMkLst>
            <pc:docMk/>
            <pc:sldMk cId="683904203" sldId="283"/>
            <ac:picMk id="11" creationId="{2BFB581C-2142-4222-9A3B-905AD6C09535}"/>
          </ac:picMkLst>
        </pc:picChg>
      </pc:sldChg>
      <pc:sldChg chg="modSp new mod">
        <pc:chgData name="Judah Drelich" userId="b58a0b8387fae8c8" providerId="LiveId" clId="{EEB78233-4F64-4AFF-9FA4-D767E4B26B89}" dt="2023-09-15T08:49:16.684" v="2635" actId="255"/>
        <pc:sldMkLst>
          <pc:docMk/>
          <pc:sldMk cId="1272076113" sldId="284"/>
        </pc:sldMkLst>
        <pc:spChg chg="mod">
          <ac:chgData name="Judah Drelich" userId="b58a0b8387fae8c8" providerId="LiveId" clId="{EEB78233-4F64-4AFF-9FA4-D767E4B26B89}" dt="2023-09-15T08:49:16.684" v="2635" actId="255"/>
          <ac:spMkLst>
            <pc:docMk/>
            <pc:sldMk cId="1272076113" sldId="284"/>
            <ac:spMk id="2" creationId="{3126E583-C165-A561-2DCE-4AB9B1244198}"/>
          </ac:spMkLst>
        </pc:spChg>
        <pc:spChg chg="mod">
          <ac:chgData name="Judah Drelich" userId="b58a0b8387fae8c8" providerId="LiveId" clId="{EEB78233-4F64-4AFF-9FA4-D767E4B26B89}" dt="2023-09-15T08:49:07.859" v="2634" actId="27636"/>
          <ac:spMkLst>
            <pc:docMk/>
            <pc:sldMk cId="1272076113" sldId="284"/>
            <ac:spMk id="3" creationId="{7CB42770-3A01-68B4-5474-B91221A6012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D8E26-24D6-4E64-B999-18F6813857E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F886F5F-D7F3-4981-BD44-1D1B2495BB0B}">
      <dgm:prSet/>
      <dgm:spPr/>
      <dgm:t>
        <a:bodyPr/>
        <a:lstStyle/>
        <a:p>
          <a:r>
            <a:rPr lang="en-US"/>
            <a:t>MSE = 0.0490, </a:t>
          </a:r>
        </a:p>
      </dgm:t>
    </dgm:pt>
    <dgm:pt modelId="{3109EA31-F9B3-4A10-9488-2E4E2634821D}" type="parTrans" cxnId="{35F57C43-D0D8-499E-BD71-2BBA602A7B9D}">
      <dgm:prSet/>
      <dgm:spPr/>
      <dgm:t>
        <a:bodyPr/>
        <a:lstStyle/>
        <a:p>
          <a:endParaRPr lang="en-US"/>
        </a:p>
      </dgm:t>
    </dgm:pt>
    <dgm:pt modelId="{D34FC52A-9FE1-49C5-8DE9-4C19A8CC0C7A}" type="sibTrans" cxnId="{35F57C43-D0D8-499E-BD71-2BBA602A7B9D}">
      <dgm:prSet/>
      <dgm:spPr/>
      <dgm:t>
        <a:bodyPr/>
        <a:lstStyle/>
        <a:p>
          <a:endParaRPr lang="en-US"/>
        </a:p>
      </dgm:t>
    </dgm:pt>
    <dgm:pt modelId="{74780B5D-F96E-4535-8383-0C730E5702DA}">
      <dgm:prSet/>
      <dgm:spPr/>
      <dgm:t>
        <a:bodyPr/>
        <a:lstStyle/>
        <a:p>
          <a:r>
            <a:rPr lang="en-US"/>
            <a:t>RMSE = 0.2213, </a:t>
          </a:r>
        </a:p>
      </dgm:t>
    </dgm:pt>
    <dgm:pt modelId="{832F6FE7-8593-4DC3-B0C9-6DEF9388D047}" type="parTrans" cxnId="{5757C7A6-C3A3-4220-B6AC-F7E172FB95BA}">
      <dgm:prSet/>
      <dgm:spPr/>
      <dgm:t>
        <a:bodyPr/>
        <a:lstStyle/>
        <a:p>
          <a:endParaRPr lang="en-US"/>
        </a:p>
      </dgm:t>
    </dgm:pt>
    <dgm:pt modelId="{02CBDEE4-E442-45D7-95F0-631E903D2985}" type="sibTrans" cxnId="{5757C7A6-C3A3-4220-B6AC-F7E172FB95BA}">
      <dgm:prSet/>
      <dgm:spPr/>
      <dgm:t>
        <a:bodyPr/>
        <a:lstStyle/>
        <a:p>
          <a:endParaRPr lang="en-US"/>
        </a:p>
      </dgm:t>
    </dgm:pt>
    <dgm:pt modelId="{6FC8EEA9-E4FA-485F-8B76-43214D9138E7}">
      <dgm:prSet/>
      <dgm:spPr/>
      <dgm:t>
        <a:bodyPr/>
        <a:lstStyle/>
        <a:p>
          <a:r>
            <a:rPr lang="en-US"/>
            <a:t>MAE = 0.1386,</a:t>
          </a:r>
        </a:p>
      </dgm:t>
    </dgm:pt>
    <dgm:pt modelId="{D6129E20-C1C4-4D7C-B980-EAA35C672007}" type="parTrans" cxnId="{98B21181-3B2F-48AD-BCA5-5327EE7F8395}">
      <dgm:prSet/>
      <dgm:spPr/>
      <dgm:t>
        <a:bodyPr/>
        <a:lstStyle/>
        <a:p>
          <a:endParaRPr lang="en-US"/>
        </a:p>
      </dgm:t>
    </dgm:pt>
    <dgm:pt modelId="{2F6D9CCF-1FF5-441E-BD9E-E62E9DDC15B0}" type="sibTrans" cxnId="{98B21181-3B2F-48AD-BCA5-5327EE7F8395}">
      <dgm:prSet/>
      <dgm:spPr/>
      <dgm:t>
        <a:bodyPr/>
        <a:lstStyle/>
        <a:p>
          <a:endParaRPr lang="en-US"/>
        </a:p>
      </dgm:t>
    </dgm:pt>
    <dgm:pt modelId="{FCA5CABE-38AF-4564-A71E-87EB7B93AC70}">
      <dgm:prSet/>
      <dgm:spPr/>
      <dgm:t>
        <a:bodyPr/>
        <a:lstStyle/>
        <a:p>
          <a:r>
            <a:rPr lang="en-US"/>
            <a:t>Mean Percent Error of 14.6275%. </a:t>
          </a:r>
        </a:p>
      </dgm:t>
    </dgm:pt>
    <dgm:pt modelId="{73C50ACC-0197-4D4A-9DCC-6D0D8A98A573}" type="parTrans" cxnId="{D0445468-BE0E-437D-8F32-76FD7A5B9E1D}">
      <dgm:prSet/>
      <dgm:spPr/>
      <dgm:t>
        <a:bodyPr/>
        <a:lstStyle/>
        <a:p>
          <a:endParaRPr lang="en-US"/>
        </a:p>
      </dgm:t>
    </dgm:pt>
    <dgm:pt modelId="{B2DC31D0-B26D-4ADA-8BDE-C71F7135B46C}" type="sibTrans" cxnId="{D0445468-BE0E-437D-8F32-76FD7A5B9E1D}">
      <dgm:prSet/>
      <dgm:spPr/>
      <dgm:t>
        <a:bodyPr/>
        <a:lstStyle/>
        <a:p>
          <a:endParaRPr lang="en-US"/>
        </a:p>
      </dgm:t>
    </dgm:pt>
    <dgm:pt modelId="{C1D39BF6-8D35-412A-8519-2824218D977A}" type="pres">
      <dgm:prSet presAssocID="{51FD8E26-24D6-4E64-B999-18F6813857E7}" presName="vert0" presStyleCnt="0">
        <dgm:presLayoutVars>
          <dgm:dir/>
          <dgm:animOne val="branch"/>
          <dgm:animLvl val="lvl"/>
        </dgm:presLayoutVars>
      </dgm:prSet>
      <dgm:spPr/>
    </dgm:pt>
    <dgm:pt modelId="{31F61BD7-82D8-4E3D-B97A-9C92AE28BD80}" type="pres">
      <dgm:prSet presAssocID="{4F886F5F-D7F3-4981-BD44-1D1B2495BB0B}" presName="thickLine" presStyleLbl="alignNode1" presStyleIdx="0" presStyleCnt="4"/>
      <dgm:spPr/>
    </dgm:pt>
    <dgm:pt modelId="{36F2DAA1-6E8A-4DA3-A105-5C445D352700}" type="pres">
      <dgm:prSet presAssocID="{4F886F5F-D7F3-4981-BD44-1D1B2495BB0B}" presName="horz1" presStyleCnt="0"/>
      <dgm:spPr/>
    </dgm:pt>
    <dgm:pt modelId="{AFB579FD-53B2-4C8B-B358-D8EADCC69EF9}" type="pres">
      <dgm:prSet presAssocID="{4F886F5F-D7F3-4981-BD44-1D1B2495BB0B}" presName="tx1" presStyleLbl="revTx" presStyleIdx="0" presStyleCnt="4"/>
      <dgm:spPr/>
    </dgm:pt>
    <dgm:pt modelId="{802EB3D2-F78E-4C0D-A352-1C06054F5191}" type="pres">
      <dgm:prSet presAssocID="{4F886F5F-D7F3-4981-BD44-1D1B2495BB0B}" presName="vert1" presStyleCnt="0"/>
      <dgm:spPr/>
    </dgm:pt>
    <dgm:pt modelId="{06D2E066-332F-4A21-BBCB-0FCBB2586CC7}" type="pres">
      <dgm:prSet presAssocID="{74780B5D-F96E-4535-8383-0C730E5702DA}" presName="thickLine" presStyleLbl="alignNode1" presStyleIdx="1" presStyleCnt="4"/>
      <dgm:spPr/>
    </dgm:pt>
    <dgm:pt modelId="{9A486702-1066-42FA-B1E8-40F73F1D86AB}" type="pres">
      <dgm:prSet presAssocID="{74780B5D-F96E-4535-8383-0C730E5702DA}" presName="horz1" presStyleCnt="0"/>
      <dgm:spPr/>
    </dgm:pt>
    <dgm:pt modelId="{B90EF658-7062-449F-9FEF-8ECF46F09104}" type="pres">
      <dgm:prSet presAssocID="{74780B5D-F96E-4535-8383-0C730E5702DA}" presName="tx1" presStyleLbl="revTx" presStyleIdx="1" presStyleCnt="4"/>
      <dgm:spPr/>
    </dgm:pt>
    <dgm:pt modelId="{6AB21CDC-67EC-4A8B-8780-CE202E294D15}" type="pres">
      <dgm:prSet presAssocID="{74780B5D-F96E-4535-8383-0C730E5702DA}" presName="vert1" presStyleCnt="0"/>
      <dgm:spPr/>
    </dgm:pt>
    <dgm:pt modelId="{A9CC4450-7701-494A-A806-9D5F14340D3D}" type="pres">
      <dgm:prSet presAssocID="{6FC8EEA9-E4FA-485F-8B76-43214D9138E7}" presName="thickLine" presStyleLbl="alignNode1" presStyleIdx="2" presStyleCnt="4"/>
      <dgm:spPr/>
    </dgm:pt>
    <dgm:pt modelId="{D2089462-CB32-424B-8640-C7D2831DFF73}" type="pres">
      <dgm:prSet presAssocID="{6FC8EEA9-E4FA-485F-8B76-43214D9138E7}" presName="horz1" presStyleCnt="0"/>
      <dgm:spPr/>
    </dgm:pt>
    <dgm:pt modelId="{F5E72D70-F06F-4B9C-A653-D6D4083456AA}" type="pres">
      <dgm:prSet presAssocID="{6FC8EEA9-E4FA-485F-8B76-43214D9138E7}" presName="tx1" presStyleLbl="revTx" presStyleIdx="2" presStyleCnt="4"/>
      <dgm:spPr/>
    </dgm:pt>
    <dgm:pt modelId="{9625F963-0805-4634-9B07-E56269BF4E2C}" type="pres">
      <dgm:prSet presAssocID="{6FC8EEA9-E4FA-485F-8B76-43214D9138E7}" presName="vert1" presStyleCnt="0"/>
      <dgm:spPr/>
    </dgm:pt>
    <dgm:pt modelId="{98E0848B-A9D9-4A0E-A801-17EB2D1CD72E}" type="pres">
      <dgm:prSet presAssocID="{FCA5CABE-38AF-4564-A71E-87EB7B93AC70}" presName="thickLine" presStyleLbl="alignNode1" presStyleIdx="3" presStyleCnt="4"/>
      <dgm:spPr/>
    </dgm:pt>
    <dgm:pt modelId="{6FF7407D-DDE0-4C45-9568-C845C9771DD1}" type="pres">
      <dgm:prSet presAssocID="{FCA5CABE-38AF-4564-A71E-87EB7B93AC70}" presName="horz1" presStyleCnt="0"/>
      <dgm:spPr/>
    </dgm:pt>
    <dgm:pt modelId="{00CD055C-FA72-4425-9CC6-79277112E8CB}" type="pres">
      <dgm:prSet presAssocID="{FCA5CABE-38AF-4564-A71E-87EB7B93AC70}" presName="tx1" presStyleLbl="revTx" presStyleIdx="3" presStyleCnt="4"/>
      <dgm:spPr/>
    </dgm:pt>
    <dgm:pt modelId="{ADC6300B-0AC7-4A4D-944F-44A1EFCC61D4}" type="pres">
      <dgm:prSet presAssocID="{FCA5CABE-38AF-4564-A71E-87EB7B93AC70}" presName="vert1" presStyleCnt="0"/>
      <dgm:spPr/>
    </dgm:pt>
  </dgm:ptLst>
  <dgm:cxnLst>
    <dgm:cxn modelId="{35F57C43-D0D8-499E-BD71-2BBA602A7B9D}" srcId="{51FD8E26-24D6-4E64-B999-18F6813857E7}" destId="{4F886F5F-D7F3-4981-BD44-1D1B2495BB0B}" srcOrd="0" destOrd="0" parTransId="{3109EA31-F9B3-4A10-9488-2E4E2634821D}" sibTransId="{D34FC52A-9FE1-49C5-8DE9-4C19A8CC0C7A}"/>
    <dgm:cxn modelId="{D0445468-BE0E-437D-8F32-76FD7A5B9E1D}" srcId="{51FD8E26-24D6-4E64-B999-18F6813857E7}" destId="{FCA5CABE-38AF-4564-A71E-87EB7B93AC70}" srcOrd="3" destOrd="0" parTransId="{73C50ACC-0197-4D4A-9DCC-6D0D8A98A573}" sibTransId="{B2DC31D0-B26D-4ADA-8BDE-C71F7135B46C}"/>
    <dgm:cxn modelId="{D40F4549-F428-4557-8711-D2D3C3832BF4}" type="presOf" srcId="{FCA5CABE-38AF-4564-A71E-87EB7B93AC70}" destId="{00CD055C-FA72-4425-9CC6-79277112E8CB}" srcOrd="0" destOrd="0" presId="urn:microsoft.com/office/officeart/2008/layout/LinedList"/>
    <dgm:cxn modelId="{594EA158-3CA5-467B-9573-5B97A31C5398}" type="presOf" srcId="{74780B5D-F96E-4535-8383-0C730E5702DA}" destId="{B90EF658-7062-449F-9FEF-8ECF46F09104}" srcOrd="0" destOrd="0" presId="urn:microsoft.com/office/officeart/2008/layout/LinedList"/>
    <dgm:cxn modelId="{98B21181-3B2F-48AD-BCA5-5327EE7F8395}" srcId="{51FD8E26-24D6-4E64-B999-18F6813857E7}" destId="{6FC8EEA9-E4FA-485F-8B76-43214D9138E7}" srcOrd="2" destOrd="0" parTransId="{D6129E20-C1C4-4D7C-B980-EAA35C672007}" sibTransId="{2F6D9CCF-1FF5-441E-BD9E-E62E9DDC15B0}"/>
    <dgm:cxn modelId="{99CCE383-3C6D-42C1-8579-7C2B1B85E1E5}" type="presOf" srcId="{51FD8E26-24D6-4E64-B999-18F6813857E7}" destId="{C1D39BF6-8D35-412A-8519-2824218D977A}" srcOrd="0" destOrd="0" presId="urn:microsoft.com/office/officeart/2008/layout/LinedList"/>
    <dgm:cxn modelId="{5757C7A6-C3A3-4220-B6AC-F7E172FB95BA}" srcId="{51FD8E26-24D6-4E64-B999-18F6813857E7}" destId="{74780B5D-F96E-4535-8383-0C730E5702DA}" srcOrd="1" destOrd="0" parTransId="{832F6FE7-8593-4DC3-B0C9-6DEF9388D047}" sibTransId="{02CBDEE4-E442-45D7-95F0-631E903D2985}"/>
    <dgm:cxn modelId="{E489A4D1-99A5-4166-9D3C-97B6A58A7AC6}" type="presOf" srcId="{4F886F5F-D7F3-4981-BD44-1D1B2495BB0B}" destId="{AFB579FD-53B2-4C8B-B358-D8EADCC69EF9}" srcOrd="0" destOrd="0" presId="urn:microsoft.com/office/officeart/2008/layout/LinedList"/>
    <dgm:cxn modelId="{03DB31E1-C49E-4114-AF2F-EB6BAE472F28}" type="presOf" srcId="{6FC8EEA9-E4FA-485F-8B76-43214D9138E7}" destId="{F5E72D70-F06F-4B9C-A653-D6D4083456AA}" srcOrd="0" destOrd="0" presId="urn:microsoft.com/office/officeart/2008/layout/LinedList"/>
    <dgm:cxn modelId="{08EEE09A-7EC1-4AFF-A372-67E4FA42EEF5}" type="presParOf" srcId="{C1D39BF6-8D35-412A-8519-2824218D977A}" destId="{31F61BD7-82D8-4E3D-B97A-9C92AE28BD80}" srcOrd="0" destOrd="0" presId="urn:microsoft.com/office/officeart/2008/layout/LinedList"/>
    <dgm:cxn modelId="{2AAE6B4E-1B9D-43E2-9B94-E20B952C46B1}" type="presParOf" srcId="{C1D39BF6-8D35-412A-8519-2824218D977A}" destId="{36F2DAA1-6E8A-4DA3-A105-5C445D352700}" srcOrd="1" destOrd="0" presId="urn:microsoft.com/office/officeart/2008/layout/LinedList"/>
    <dgm:cxn modelId="{4EBAC2BB-041D-45DA-809C-0647BF25FB9A}" type="presParOf" srcId="{36F2DAA1-6E8A-4DA3-A105-5C445D352700}" destId="{AFB579FD-53B2-4C8B-B358-D8EADCC69EF9}" srcOrd="0" destOrd="0" presId="urn:microsoft.com/office/officeart/2008/layout/LinedList"/>
    <dgm:cxn modelId="{F9714C77-2285-4C27-BD0B-2F55DDB0ECB1}" type="presParOf" srcId="{36F2DAA1-6E8A-4DA3-A105-5C445D352700}" destId="{802EB3D2-F78E-4C0D-A352-1C06054F5191}" srcOrd="1" destOrd="0" presId="urn:microsoft.com/office/officeart/2008/layout/LinedList"/>
    <dgm:cxn modelId="{36A051A1-767A-48E3-9BB3-54762B5FD22F}" type="presParOf" srcId="{C1D39BF6-8D35-412A-8519-2824218D977A}" destId="{06D2E066-332F-4A21-BBCB-0FCBB2586CC7}" srcOrd="2" destOrd="0" presId="urn:microsoft.com/office/officeart/2008/layout/LinedList"/>
    <dgm:cxn modelId="{333CF3E6-3D26-49F3-BE95-253B407EA0D9}" type="presParOf" srcId="{C1D39BF6-8D35-412A-8519-2824218D977A}" destId="{9A486702-1066-42FA-B1E8-40F73F1D86AB}" srcOrd="3" destOrd="0" presId="urn:microsoft.com/office/officeart/2008/layout/LinedList"/>
    <dgm:cxn modelId="{BEA5CE84-A558-445C-86F6-DB44CBB0A37A}" type="presParOf" srcId="{9A486702-1066-42FA-B1E8-40F73F1D86AB}" destId="{B90EF658-7062-449F-9FEF-8ECF46F09104}" srcOrd="0" destOrd="0" presId="urn:microsoft.com/office/officeart/2008/layout/LinedList"/>
    <dgm:cxn modelId="{E8E339BB-46A1-43C5-B404-420339300B89}" type="presParOf" srcId="{9A486702-1066-42FA-B1E8-40F73F1D86AB}" destId="{6AB21CDC-67EC-4A8B-8780-CE202E294D15}" srcOrd="1" destOrd="0" presId="urn:microsoft.com/office/officeart/2008/layout/LinedList"/>
    <dgm:cxn modelId="{B4F5051C-EF7C-47CA-88BF-7D1AD34C8F33}" type="presParOf" srcId="{C1D39BF6-8D35-412A-8519-2824218D977A}" destId="{A9CC4450-7701-494A-A806-9D5F14340D3D}" srcOrd="4" destOrd="0" presId="urn:microsoft.com/office/officeart/2008/layout/LinedList"/>
    <dgm:cxn modelId="{75FBD45D-F801-4EC5-A131-4D9BFF90EFF6}" type="presParOf" srcId="{C1D39BF6-8D35-412A-8519-2824218D977A}" destId="{D2089462-CB32-424B-8640-C7D2831DFF73}" srcOrd="5" destOrd="0" presId="urn:microsoft.com/office/officeart/2008/layout/LinedList"/>
    <dgm:cxn modelId="{A3CAAA12-56BF-4DB1-A90F-1A3325326D95}" type="presParOf" srcId="{D2089462-CB32-424B-8640-C7D2831DFF73}" destId="{F5E72D70-F06F-4B9C-A653-D6D4083456AA}" srcOrd="0" destOrd="0" presId="urn:microsoft.com/office/officeart/2008/layout/LinedList"/>
    <dgm:cxn modelId="{0775563B-638B-468C-88DD-A36B9553F5E6}" type="presParOf" srcId="{D2089462-CB32-424B-8640-C7D2831DFF73}" destId="{9625F963-0805-4634-9B07-E56269BF4E2C}" srcOrd="1" destOrd="0" presId="urn:microsoft.com/office/officeart/2008/layout/LinedList"/>
    <dgm:cxn modelId="{E5542C24-2C7A-4161-97AC-5FD41A88229A}" type="presParOf" srcId="{C1D39BF6-8D35-412A-8519-2824218D977A}" destId="{98E0848B-A9D9-4A0E-A801-17EB2D1CD72E}" srcOrd="6" destOrd="0" presId="urn:microsoft.com/office/officeart/2008/layout/LinedList"/>
    <dgm:cxn modelId="{787CA49D-3AC2-46AB-A4A9-77F0A0CF2052}" type="presParOf" srcId="{C1D39BF6-8D35-412A-8519-2824218D977A}" destId="{6FF7407D-DDE0-4C45-9568-C845C9771DD1}" srcOrd="7" destOrd="0" presId="urn:microsoft.com/office/officeart/2008/layout/LinedList"/>
    <dgm:cxn modelId="{A9B7A98F-EDF8-4470-BE24-9995DADC2D52}" type="presParOf" srcId="{6FF7407D-DDE0-4C45-9568-C845C9771DD1}" destId="{00CD055C-FA72-4425-9CC6-79277112E8CB}" srcOrd="0" destOrd="0" presId="urn:microsoft.com/office/officeart/2008/layout/LinedList"/>
    <dgm:cxn modelId="{A72EAD5F-F97F-44C3-816B-38D8C389E7C2}" type="presParOf" srcId="{6FF7407D-DDE0-4C45-9568-C845C9771DD1}" destId="{ADC6300B-0AC7-4A4D-944F-44A1EFCC61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C5227-1DF5-4D4A-933B-E1681471C99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3B84C91-3262-4197-B71D-090111F72AD5}">
      <dgm:prSet/>
      <dgm:spPr/>
      <dgm:t>
        <a:bodyPr/>
        <a:lstStyle/>
        <a:p>
          <a:r>
            <a:rPr lang="en-US"/>
            <a:t>MSE = 0.0309, </a:t>
          </a:r>
        </a:p>
      </dgm:t>
    </dgm:pt>
    <dgm:pt modelId="{565F6743-DA7E-45EE-96A3-F2AA1B6656C6}" type="parTrans" cxnId="{489E7E85-A17F-413B-A449-FBD152E17D05}">
      <dgm:prSet/>
      <dgm:spPr/>
      <dgm:t>
        <a:bodyPr/>
        <a:lstStyle/>
        <a:p>
          <a:endParaRPr lang="en-US"/>
        </a:p>
      </dgm:t>
    </dgm:pt>
    <dgm:pt modelId="{9CC6A491-224E-4185-BC19-B3F412FE451B}" type="sibTrans" cxnId="{489E7E85-A17F-413B-A449-FBD152E17D05}">
      <dgm:prSet/>
      <dgm:spPr/>
      <dgm:t>
        <a:bodyPr/>
        <a:lstStyle/>
        <a:p>
          <a:endParaRPr lang="en-US"/>
        </a:p>
      </dgm:t>
    </dgm:pt>
    <dgm:pt modelId="{7ADC25D7-C271-477B-9B12-F407600DBA08}">
      <dgm:prSet/>
      <dgm:spPr/>
      <dgm:t>
        <a:bodyPr/>
        <a:lstStyle/>
        <a:p>
          <a:r>
            <a:rPr lang="en-US"/>
            <a:t>RMSE = 0.1758, </a:t>
          </a:r>
        </a:p>
      </dgm:t>
    </dgm:pt>
    <dgm:pt modelId="{FE9A40B8-CF57-4DBD-A9A1-384041A3745C}" type="parTrans" cxnId="{F63B522F-D666-435B-8C1B-0869B28FE9F9}">
      <dgm:prSet/>
      <dgm:spPr/>
      <dgm:t>
        <a:bodyPr/>
        <a:lstStyle/>
        <a:p>
          <a:endParaRPr lang="en-US"/>
        </a:p>
      </dgm:t>
    </dgm:pt>
    <dgm:pt modelId="{3E91821C-F6CD-4908-B29D-0128E450C0E1}" type="sibTrans" cxnId="{F63B522F-D666-435B-8C1B-0869B28FE9F9}">
      <dgm:prSet/>
      <dgm:spPr/>
      <dgm:t>
        <a:bodyPr/>
        <a:lstStyle/>
        <a:p>
          <a:endParaRPr lang="en-US"/>
        </a:p>
      </dgm:t>
    </dgm:pt>
    <dgm:pt modelId="{AEEED1C8-340E-4F4A-881E-3BB706E8D5CD}">
      <dgm:prSet/>
      <dgm:spPr/>
      <dgm:t>
        <a:bodyPr/>
        <a:lstStyle/>
        <a:p>
          <a:r>
            <a:rPr lang="en-US"/>
            <a:t>MAE = 0.0872 </a:t>
          </a:r>
        </a:p>
      </dgm:t>
    </dgm:pt>
    <dgm:pt modelId="{B4975192-F3F5-4719-8AB9-150F463028EE}" type="parTrans" cxnId="{8B40A3B5-6BE7-4B6E-9AD9-89B43754D252}">
      <dgm:prSet/>
      <dgm:spPr/>
      <dgm:t>
        <a:bodyPr/>
        <a:lstStyle/>
        <a:p>
          <a:endParaRPr lang="en-US"/>
        </a:p>
      </dgm:t>
    </dgm:pt>
    <dgm:pt modelId="{0E360DDE-698F-457B-AD91-3E279A10FE43}" type="sibTrans" cxnId="{8B40A3B5-6BE7-4B6E-9AD9-89B43754D252}">
      <dgm:prSet/>
      <dgm:spPr/>
      <dgm:t>
        <a:bodyPr/>
        <a:lstStyle/>
        <a:p>
          <a:endParaRPr lang="en-US"/>
        </a:p>
      </dgm:t>
    </dgm:pt>
    <dgm:pt modelId="{5CD4A21E-2C43-421B-B193-8A9772B75947}">
      <dgm:prSet/>
      <dgm:spPr/>
      <dgm:t>
        <a:bodyPr/>
        <a:lstStyle/>
        <a:p>
          <a:r>
            <a:rPr lang="en-US"/>
            <a:t>Mean Percent Error of 13.6849%. </a:t>
          </a:r>
        </a:p>
      </dgm:t>
    </dgm:pt>
    <dgm:pt modelId="{E1BBC3D0-0D99-4935-9FD6-D29E29A7CA32}" type="parTrans" cxnId="{6636C07E-2C8F-4493-B12C-F526EFECEF3F}">
      <dgm:prSet/>
      <dgm:spPr/>
      <dgm:t>
        <a:bodyPr/>
        <a:lstStyle/>
        <a:p>
          <a:endParaRPr lang="en-US"/>
        </a:p>
      </dgm:t>
    </dgm:pt>
    <dgm:pt modelId="{F5F5821D-581C-4B43-8EAB-F71C104A2940}" type="sibTrans" cxnId="{6636C07E-2C8F-4493-B12C-F526EFECEF3F}">
      <dgm:prSet/>
      <dgm:spPr/>
      <dgm:t>
        <a:bodyPr/>
        <a:lstStyle/>
        <a:p>
          <a:endParaRPr lang="en-US"/>
        </a:p>
      </dgm:t>
    </dgm:pt>
    <dgm:pt modelId="{DB4769EC-6589-492F-8A9B-FCBB4D38FB9B}" type="pres">
      <dgm:prSet presAssocID="{A47C5227-1DF5-4D4A-933B-E1681471C996}" presName="vert0" presStyleCnt="0">
        <dgm:presLayoutVars>
          <dgm:dir/>
          <dgm:animOne val="branch"/>
          <dgm:animLvl val="lvl"/>
        </dgm:presLayoutVars>
      </dgm:prSet>
      <dgm:spPr/>
    </dgm:pt>
    <dgm:pt modelId="{35C5AF1F-7004-416C-9A33-FFABFB1439E2}" type="pres">
      <dgm:prSet presAssocID="{33B84C91-3262-4197-B71D-090111F72AD5}" presName="thickLine" presStyleLbl="alignNode1" presStyleIdx="0" presStyleCnt="4"/>
      <dgm:spPr/>
    </dgm:pt>
    <dgm:pt modelId="{AF4B83BC-6E1C-49C3-94B3-D31FA9A40387}" type="pres">
      <dgm:prSet presAssocID="{33B84C91-3262-4197-B71D-090111F72AD5}" presName="horz1" presStyleCnt="0"/>
      <dgm:spPr/>
    </dgm:pt>
    <dgm:pt modelId="{60796ED0-8C80-4388-A29A-864B2BBACE86}" type="pres">
      <dgm:prSet presAssocID="{33B84C91-3262-4197-B71D-090111F72AD5}" presName="tx1" presStyleLbl="revTx" presStyleIdx="0" presStyleCnt="4"/>
      <dgm:spPr/>
    </dgm:pt>
    <dgm:pt modelId="{C044E07F-1055-47E6-BA8D-F188C1AD36BD}" type="pres">
      <dgm:prSet presAssocID="{33B84C91-3262-4197-B71D-090111F72AD5}" presName="vert1" presStyleCnt="0"/>
      <dgm:spPr/>
    </dgm:pt>
    <dgm:pt modelId="{863E0DF5-FF9E-4039-AAFF-657820FFE59B}" type="pres">
      <dgm:prSet presAssocID="{7ADC25D7-C271-477B-9B12-F407600DBA08}" presName="thickLine" presStyleLbl="alignNode1" presStyleIdx="1" presStyleCnt="4"/>
      <dgm:spPr/>
    </dgm:pt>
    <dgm:pt modelId="{9490BFF5-8D8F-4197-97BC-56ADA818DA19}" type="pres">
      <dgm:prSet presAssocID="{7ADC25D7-C271-477B-9B12-F407600DBA08}" presName="horz1" presStyleCnt="0"/>
      <dgm:spPr/>
    </dgm:pt>
    <dgm:pt modelId="{54F59811-5C23-4743-AAAC-0317A21618EE}" type="pres">
      <dgm:prSet presAssocID="{7ADC25D7-C271-477B-9B12-F407600DBA08}" presName="tx1" presStyleLbl="revTx" presStyleIdx="1" presStyleCnt="4"/>
      <dgm:spPr/>
    </dgm:pt>
    <dgm:pt modelId="{2DBFE18D-18A5-4827-A3DA-AFE9458F2346}" type="pres">
      <dgm:prSet presAssocID="{7ADC25D7-C271-477B-9B12-F407600DBA08}" presName="vert1" presStyleCnt="0"/>
      <dgm:spPr/>
    </dgm:pt>
    <dgm:pt modelId="{1DB5DE48-C900-47F4-B3B8-D62F6E2D3BBC}" type="pres">
      <dgm:prSet presAssocID="{AEEED1C8-340E-4F4A-881E-3BB706E8D5CD}" presName="thickLine" presStyleLbl="alignNode1" presStyleIdx="2" presStyleCnt="4"/>
      <dgm:spPr/>
    </dgm:pt>
    <dgm:pt modelId="{299551D6-516F-4C8C-819D-28348E7A114F}" type="pres">
      <dgm:prSet presAssocID="{AEEED1C8-340E-4F4A-881E-3BB706E8D5CD}" presName="horz1" presStyleCnt="0"/>
      <dgm:spPr/>
    </dgm:pt>
    <dgm:pt modelId="{6F017D77-4E18-4ECA-B1FE-492AC056EF8C}" type="pres">
      <dgm:prSet presAssocID="{AEEED1C8-340E-4F4A-881E-3BB706E8D5CD}" presName="tx1" presStyleLbl="revTx" presStyleIdx="2" presStyleCnt="4"/>
      <dgm:spPr/>
    </dgm:pt>
    <dgm:pt modelId="{A42B7A0F-EBA0-4A80-A346-937A055781DA}" type="pres">
      <dgm:prSet presAssocID="{AEEED1C8-340E-4F4A-881E-3BB706E8D5CD}" presName="vert1" presStyleCnt="0"/>
      <dgm:spPr/>
    </dgm:pt>
    <dgm:pt modelId="{EFD5D9B5-651D-4F49-B90A-F0C546453C51}" type="pres">
      <dgm:prSet presAssocID="{5CD4A21E-2C43-421B-B193-8A9772B75947}" presName="thickLine" presStyleLbl="alignNode1" presStyleIdx="3" presStyleCnt="4"/>
      <dgm:spPr/>
    </dgm:pt>
    <dgm:pt modelId="{5BD10824-01F4-4F9F-8006-71F32CCDD2F3}" type="pres">
      <dgm:prSet presAssocID="{5CD4A21E-2C43-421B-B193-8A9772B75947}" presName="horz1" presStyleCnt="0"/>
      <dgm:spPr/>
    </dgm:pt>
    <dgm:pt modelId="{7983A870-9405-4044-AD4C-B4AA8B1CA77E}" type="pres">
      <dgm:prSet presAssocID="{5CD4A21E-2C43-421B-B193-8A9772B75947}" presName="tx1" presStyleLbl="revTx" presStyleIdx="3" presStyleCnt="4"/>
      <dgm:spPr/>
    </dgm:pt>
    <dgm:pt modelId="{6F069959-3AEC-4965-82F3-5D1E0A9B9CA6}" type="pres">
      <dgm:prSet presAssocID="{5CD4A21E-2C43-421B-B193-8A9772B75947}" presName="vert1" presStyleCnt="0"/>
      <dgm:spPr/>
    </dgm:pt>
  </dgm:ptLst>
  <dgm:cxnLst>
    <dgm:cxn modelId="{F63B522F-D666-435B-8C1B-0869B28FE9F9}" srcId="{A47C5227-1DF5-4D4A-933B-E1681471C996}" destId="{7ADC25D7-C271-477B-9B12-F407600DBA08}" srcOrd="1" destOrd="0" parTransId="{FE9A40B8-CF57-4DBD-A9A1-384041A3745C}" sibTransId="{3E91821C-F6CD-4908-B29D-0128E450C0E1}"/>
    <dgm:cxn modelId="{8006D878-3037-4173-B3BA-9199A1C45C44}" type="presOf" srcId="{AEEED1C8-340E-4F4A-881E-3BB706E8D5CD}" destId="{6F017D77-4E18-4ECA-B1FE-492AC056EF8C}" srcOrd="0" destOrd="0" presId="urn:microsoft.com/office/officeart/2008/layout/LinedList"/>
    <dgm:cxn modelId="{6636C07E-2C8F-4493-B12C-F526EFECEF3F}" srcId="{A47C5227-1DF5-4D4A-933B-E1681471C996}" destId="{5CD4A21E-2C43-421B-B193-8A9772B75947}" srcOrd="3" destOrd="0" parTransId="{E1BBC3D0-0D99-4935-9FD6-D29E29A7CA32}" sibTransId="{F5F5821D-581C-4B43-8EAB-F71C104A2940}"/>
    <dgm:cxn modelId="{489E7E85-A17F-413B-A449-FBD152E17D05}" srcId="{A47C5227-1DF5-4D4A-933B-E1681471C996}" destId="{33B84C91-3262-4197-B71D-090111F72AD5}" srcOrd="0" destOrd="0" parTransId="{565F6743-DA7E-45EE-96A3-F2AA1B6656C6}" sibTransId="{9CC6A491-224E-4185-BC19-B3F412FE451B}"/>
    <dgm:cxn modelId="{58397786-02C9-4546-8B64-A31330CDD6BE}" type="presOf" srcId="{33B84C91-3262-4197-B71D-090111F72AD5}" destId="{60796ED0-8C80-4388-A29A-864B2BBACE86}" srcOrd="0" destOrd="0" presId="urn:microsoft.com/office/officeart/2008/layout/LinedList"/>
    <dgm:cxn modelId="{59A55895-1413-4660-A804-1E72E683EBA1}" type="presOf" srcId="{5CD4A21E-2C43-421B-B193-8A9772B75947}" destId="{7983A870-9405-4044-AD4C-B4AA8B1CA77E}" srcOrd="0" destOrd="0" presId="urn:microsoft.com/office/officeart/2008/layout/LinedList"/>
    <dgm:cxn modelId="{D3BAFD9B-1883-411C-B335-7F70C558BC90}" type="presOf" srcId="{7ADC25D7-C271-477B-9B12-F407600DBA08}" destId="{54F59811-5C23-4743-AAAC-0317A21618EE}" srcOrd="0" destOrd="0" presId="urn:microsoft.com/office/officeart/2008/layout/LinedList"/>
    <dgm:cxn modelId="{8B40A3B5-6BE7-4B6E-9AD9-89B43754D252}" srcId="{A47C5227-1DF5-4D4A-933B-E1681471C996}" destId="{AEEED1C8-340E-4F4A-881E-3BB706E8D5CD}" srcOrd="2" destOrd="0" parTransId="{B4975192-F3F5-4719-8AB9-150F463028EE}" sibTransId="{0E360DDE-698F-457B-AD91-3E279A10FE43}"/>
    <dgm:cxn modelId="{CA3138E5-E308-438A-BBD7-5870A924C28C}" type="presOf" srcId="{A47C5227-1DF5-4D4A-933B-E1681471C996}" destId="{DB4769EC-6589-492F-8A9B-FCBB4D38FB9B}" srcOrd="0" destOrd="0" presId="urn:microsoft.com/office/officeart/2008/layout/LinedList"/>
    <dgm:cxn modelId="{85D3A373-13D2-492B-BD23-C21046887220}" type="presParOf" srcId="{DB4769EC-6589-492F-8A9B-FCBB4D38FB9B}" destId="{35C5AF1F-7004-416C-9A33-FFABFB1439E2}" srcOrd="0" destOrd="0" presId="urn:microsoft.com/office/officeart/2008/layout/LinedList"/>
    <dgm:cxn modelId="{768FDDAD-3781-471E-A3AD-E5BE0E01F1F6}" type="presParOf" srcId="{DB4769EC-6589-492F-8A9B-FCBB4D38FB9B}" destId="{AF4B83BC-6E1C-49C3-94B3-D31FA9A40387}" srcOrd="1" destOrd="0" presId="urn:microsoft.com/office/officeart/2008/layout/LinedList"/>
    <dgm:cxn modelId="{DF61F12E-1579-4F39-ADA2-A920784A5010}" type="presParOf" srcId="{AF4B83BC-6E1C-49C3-94B3-D31FA9A40387}" destId="{60796ED0-8C80-4388-A29A-864B2BBACE86}" srcOrd="0" destOrd="0" presId="urn:microsoft.com/office/officeart/2008/layout/LinedList"/>
    <dgm:cxn modelId="{488C41A4-6477-412B-9194-E8306C6C4C39}" type="presParOf" srcId="{AF4B83BC-6E1C-49C3-94B3-D31FA9A40387}" destId="{C044E07F-1055-47E6-BA8D-F188C1AD36BD}" srcOrd="1" destOrd="0" presId="urn:microsoft.com/office/officeart/2008/layout/LinedList"/>
    <dgm:cxn modelId="{045ECCC7-46BB-4AD9-85A6-9791F1463D07}" type="presParOf" srcId="{DB4769EC-6589-492F-8A9B-FCBB4D38FB9B}" destId="{863E0DF5-FF9E-4039-AAFF-657820FFE59B}" srcOrd="2" destOrd="0" presId="urn:microsoft.com/office/officeart/2008/layout/LinedList"/>
    <dgm:cxn modelId="{D150EC65-CADB-41D0-8015-5FC3F2FEAA5E}" type="presParOf" srcId="{DB4769EC-6589-492F-8A9B-FCBB4D38FB9B}" destId="{9490BFF5-8D8F-4197-97BC-56ADA818DA19}" srcOrd="3" destOrd="0" presId="urn:microsoft.com/office/officeart/2008/layout/LinedList"/>
    <dgm:cxn modelId="{057692F7-B8FF-48DB-827D-5C8928E444A7}" type="presParOf" srcId="{9490BFF5-8D8F-4197-97BC-56ADA818DA19}" destId="{54F59811-5C23-4743-AAAC-0317A21618EE}" srcOrd="0" destOrd="0" presId="urn:microsoft.com/office/officeart/2008/layout/LinedList"/>
    <dgm:cxn modelId="{3FBDEF27-2F11-49DB-8893-4A0313CE1868}" type="presParOf" srcId="{9490BFF5-8D8F-4197-97BC-56ADA818DA19}" destId="{2DBFE18D-18A5-4827-A3DA-AFE9458F2346}" srcOrd="1" destOrd="0" presId="urn:microsoft.com/office/officeart/2008/layout/LinedList"/>
    <dgm:cxn modelId="{45588515-D35C-4FAE-9076-7B462752A2C8}" type="presParOf" srcId="{DB4769EC-6589-492F-8A9B-FCBB4D38FB9B}" destId="{1DB5DE48-C900-47F4-B3B8-D62F6E2D3BBC}" srcOrd="4" destOrd="0" presId="urn:microsoft.com/office/officeart/2008/layout/LinedList"/>
    <dgm:cxn modelId="{5B107575-E43C-46F6-8236-186D0FAE5B25}" type="presParOf" srcId="{DB4769EC-6589-492F-8A9B-FCBB4D38FB9B}" destId="{299551D6-516F-4C8C-819D-28348E7A114F}" srcOrd="5" destOrd="0" presId="urn:microsoft.com/office/officeart/2008/layout/LinedList"/>
    <dgm:cxn modelId="{3224FE3A-831A-4F1E-85BA-E70AB3EA73E8}" type="presParOf" srcId="{299551D6-516F-4C8C-819D-28348E7A114F}" destId="{6F017D77-4E18-4ECA-B1FE-492AC056EF8C}" srcOrd="0" destOrd="0" presId="urn:microsoft.com/office/officeart/2008/layout/LinedList"/>
    <dgm:cxn modelId="{63B84414-C9A5-4CB8-8D4D-DEF1837165AA}" type="presParOf" srcId="{299551D6-516F-4C8C-819D-28348E7A114F}" destId="{A42B7A0F-EBA0-4A80-A346-937A055781DA}" srcOrd="1" destOrd="0" presId="urn:microsoft.com/office/officeart/2008/layout/LinedList"/>
    <dgm:cxn modelId="{186F1845-215F-4100-A2A4-0040EC874AAE}" type="presParOf" srcId="{DB4769EC-6589-492F-8A9B-FCBB4D38FB9B}" destId="{EFD5D9B5-651D-4F49-B90A-F0C546453C51}" srcOrd="6" destOrd="0" presId="urn:microsoft.com/office/officeart/2008/layout/LinedList"/>
    <dgm:cxn modelId="{816E8F2B-4FA0-47F1-A3D6-D109C24DA432}" type="presParOf" srcId="{DB4769EC-6589-492F-8A9B-FCBB4D38FB9B}" destId="{5BD10824-01F4-4F9F-8006-71F32CCDD2F3}" srcOrd="7" destOrd="0" presId="urn:microsoft.com/office/officeart/2008/layout/LinedList"/>
    <dgm:cxn modelId="{61BD13F1-E0BA-430C-A651-0FB98168B611}" type="presParOf" srcId="{5BD10824-01F4-4F9F-8006-71F32CCDD2F3}" destId="{7983A870-9405-4044-AD4C-B4AA8B1CA77E}" srcOrd="0" destOrd="0" presId="urn:microsoft.com/office/officeart/2008/layout/LinedList"/>
    <dgm:cxn modelId="{9BB6249D-9E25-48F4-87FC-E9848926B3DD}" type="presParOf" srcId="{5BD10824-01F4-4F9F-8006-71F32CCDD2F3}" destId="{6F069959-3AEC-4965-82F3-5D1E0A9B9CA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61BD7-82D8-4E3D-B97A-9C92AE28BD80}">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579FD-53B2-4C8B-B358-D8EADCC69EF9}">
      <dsp:nvSpPr>
        <dsp:cNvPr id="0" name=""/>
        <dsp:cNvSpPr/>
      </dsp:nvSpPr>
      <dsp:spPr>
        <a:xfrm>
          <a:off x="0" y="0"/>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MSE = 0.0490, </a:t>
          </a:r>
        </a:p>
      </dsp:txBody>
      <dsp:txXfrm>
        <a:off x="0" y="0"/>
        <a:ext cx="10353761" cy="928687"/>
      </dsp:txXfrm>
    </dsp:sp>
    <dsp:sp modelId="{06D2E066-332F-4A21-BBCB-0FCBB2586CC7}">
      <dsp:nvSpPr>
        <dsp:cNvPr id="0" name=""/>
        <dsp:cNvSpPr/>
      </dsp:nvSpPr>
      <dsp:spPr>
        <a:xfrm>
          <a:off x="0" y="928687"/>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EF658-7062-449F-9FEF-8ECF46F09104}">
      <dsp:nvSpPr>
        <dsp:cNvPr id="0" name=""/>
        <dsp:cNvSpPr/>
      </dsp:nvSpPr>
      <dsp:spPr>
        <a:xfrm>
          <a:off x="0" y="928687"/>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RMSE = 0.2213, </a:t>
          </a:r>
        </a:p>
      </dsp:txBody>
      <dsp:txXfrm>
        <a:off x="0" y="928687"/>
        <a:ext cx="10353761" cy="928687"/>
      </dsp:txXfrm>
    </dsp:sp>
    <dsp:sp modelId="{A9CC4450-7701-494A-A806-9D5F14340D3D}">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E72D70-F06F-4B9C-A653-D6D4083456AA}">
      <dsp:nvSpPr>
        <dsp:cNvPr id="0" name=""/>
        <dsp:cNvSpPr/>
      </dsp:nvSpPr>
      <dsp:spPr>
        <a:xfrm>
          <a:off x="0" y="1857374"/>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MAE = 0.1386,</a:t>
          </a:r>
        </a:p>
      </dsp:txBody>
      <dsp:txXfrm>
        <a:off x="0" y="1857374"/>
        <a:ext cx="10353761" cy="928687"/>
      </dsp:txXfrm>
    </dsp:sp>
    <dsp:sp modelId="{98E0848B-A9D9-4A0E-A801-17EB2D1CD72E}">
      <dsp:nvSpPr>
        <dsp:cNvPr id="0" name=""/>
        <dsp:cNvSpPr/>
      </dsp:nvSpPr>
      <dsp:spPr>
        <a:xfrm>
          <a:off x="0" y="2786061"/>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055C-FA72-4425-9CC6-79277112E8CB}">
      <dsp:nvSpPr>
        <dsp:cNvPr id="0" name=""/>
        <dsp:cNvSpPr/>
      </dsp:nvSpPr>
      <dsp:spPr>
        <a:xfrm>
          <a:off x="0" y="2786061"/>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Mean Percent Error of 14.6275%. </a:t>
          </a:r>
        </a:p>
      </dsp:txBody>
      <dsp:txXfrm>
        <a:off x="0" y="2786061"/>
        <a:ext cx="10353761" cy="928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5AF1F-7004-416C-9A33-FFABFB1439E2}">
      <dsp:nvSpPr>
        <dsp:cNvPr id="0" name=""/>
        <dsp:cNvSpPr/>
      </dsp:nvSpPr>
      <dsp:spPr>
        <a:xfrm>
          <a:off x="0" y="0"/>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96ED0-8C80-4388-A29A-864B2BBACE86}">
      <dsp:nvSpPr>
        <dsp:cNvPr id="0" name=""/>
        <dsp:cNvSpPr/>
      </dsp:nvSpPr>
      <dsp:spPr>
        <a:xfrm>
          <a:off x="0" y="0"/>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MSE = 0.0309, </a:t>
          </a:r>
        </a:p>
      </dsp:txBody>
      <dsp:txXfrm>
        <a:off x="0" y="0"/>
        <a:ext cx="10353761" cy="928687"/>
      </dsp:txXfrm>
    </dsp:sp>
    <dsp:sp modelId="{863E0DF5-FF9E-4039-AAFF-657820FFE59B}">
      <dsp:nvSpPr>
        <dsp:cNvPr id="0" name=""/>
        <dsp:cNvSpPr/>
      </dsp:nvSpPr>
      <dsp:spPr>
        <a:xfrm>
          <a:off x="0" y="928687"/>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59811-5C23-4743-AAAC-0317A21618EE}">
      <dsp:nvSpPr>
        <dsp:cNvPr id="0" name=""/>
        <dsp:cNvSpPr/>
      </dsp:nvSpPr>
      <dsp:spPr>
        <a:xfrm>
          <a:off x="0" y="928687"/>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RMSE = 0.1758, </a:t>
          </a:r>
        </a:p>
      </dsp:txBody>
      <dsp:txXfrm>
        <a:off x="0" y="928687"/>
        <a:ext cx="10353761" cy="928687"/>
      </dsp:txXfrm>
    </dsp:sp>
    <dsp:sp modelId="{1DB5DE48-C900-47F4-B3B8-D62F6E2D3BBC}">
      <dsp:nvSpPr>
        <dsp:cNvPr id="0" name=""/>
        <dsp:cNvSpPr/>
      </dsp:nvSpPr>
      <dsp:spPr>
        <a:xfrm>
          <a:off x="0" y="1857374"/>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17D77-4E18-4ECA-B1FE-492AC056EF8C}">
      <dsp:nvSpPr>
        <dsp:cNvPr id="0" name=""/>
        <dsp:cNvSpPr/>
      </dsp:nvSpPr>
      <dsp:spPr>
        <a:xfrm>
          <a:off x="0" y="1857374"/>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MAE = 0.0872 </a:t>
          </a:r>
        </a:p>
      </dsp:txBody>
      <dsp:txXfrm>
        <a:off x="0" y="1857374"/>
        <a:ext cx="10353761" cy="928687"/>
      </dsp:txXfrm>
    </dsp:sp>
    <dsp:sp modelId="{EFD5D9B5-651D-4F49-B90A-F0C546453C51}">
      <dsp:nvSpPr>
        <dsp:cNvPr id="0" name=""/>
        <dsp:cNvSpPr/>
      </dsp:nvSpPr>
      <dsp:spPr>
        <a:xfrm>
          <a:off x="0" y="2786061"/>
          <a:ext cx="1035376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83A870-9405-4044-AD4C-B4AA8B1CA77E}">
      <dsp:nvSpPr>
        <dsp:cNvPr id="0" name=""/>
        <dsp:cNvSpPr/>
      </dsp:nvSpPr>
      <dsp:spPr>
        <a:xfrm>
          <a:off x="0" y="2786061"/>
          <a:ext cx="10353761" cy="92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Mean Percent Error of 13.6849%. </a:t>
          </a:r>
        </a:p>
      </dsp:txBody>
      <dsp:txXfrm>
        <a:off x="0" y="2786061"/>
        <a:ext cx="10353761" cy="92868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46E5C-186C-42B2-BC82-CC55977A8AAD}"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FA98B-E40E-4695-9A68-E93A43CDFA36}" type="slidenum">
              <a:rPr lang="en-US" smtClean="0"/>
              <a:t>‹#›</a:t>
            </a:fld>
            <a:endParaRPr lang="en-US"/>
          </a:p>
        </p:txBody>
      </p:sp>
    </p:spTree>
    <p:extLst>
      <p:ext uri="{BB962C8B-B14F-4D97-AF65-F5344CB8AC3E}">
        <p14:creationId xmlns:p14="http://schemas.microsoft.com/office/powerpoint/2010/main" val="117620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Many of the features in this graph have tremendous overlap. For instance,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open_il_6m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open_il_12m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open_il_24m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are measuring the number of installment accounts in the last 6, 12, and 24 months that the borrower has opened. Instead of having to pick just one of these variables, I combined them all into an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open_il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variable by scaling the shorter and longer versions to match with the yearlong iteration and then averaged the three. </a:t>
            </a:r>
          </a:p>
          <a:p>
            <a:pPr marL="0" marR="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After combining as many variables as I could, I wrote code to find all the features that had correlations with each other above a given threshold. The criteria that I had for dropping features were the following:</a:t>
            </a:r>
          </a:p>
          <a:p>
            <a:pPr marL="342900" marR="0" lvl="0" indent="-342900">
              <a:lnSpc>
                <a:spcPct val="200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Features that have default values of 0 are better than features with undefined values.</a:t>
            </a:r>
          </a:p>
          <a:p>
            <a:pPr marL="342900" marR="0" lvl="0" indent="-342900">
              <a:lnSpc>
                <a:spcPct val="200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Dollar amounts are better than number of accounts. They give more information and with proper scaling are more useful.</a:t>
            </a:r>
          </a:p>
          <a:p>
            <a:pPr marL="342900" marR="0" lvl="0" indent="-342900">
              <a:lnSpc>
                <a:spcPct val="200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more information the variable contains, the better.</a:t>
            </a:r>
          </a:p>
          <a:p>
            <a:pPr marL="342900" marR="0" lvl="0" indent="-342900">
              <a:lnSpc>
                <a:spcPct val="200000"/>
              </a:lnSpc>
              <a:spcBef>
                <a:spcPts val="0"/>
              </a:spcBef>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Synthesized features from multiple variables are better than original features.</a:t>
            </a:r>
          </a:p>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5</a:t>
            </a:fld>
            <a:endParaRPr lang="en-US"/>
          </a:p>
        </p:txBody>
      </p:sp>
    </p:spTree>
    <p:extLst>
      <p:ext uri="{BB962C8B-B14F-4D97-AF65-F5344CB8AC3E}">
        <p14:creationId xmlns:p14="http://schemas.microsoft.com/office/powerpoint/2010/main" val="233179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Below one, the values on the graph are skewed to the left. If the borrower does not pay off the loan, their credit rating will suffer.  If a borrower is close enough to paying Lending Club back, the graph shows they will repay rather than damage their credit score.   </a:t>
            </a:r>
          </a:p>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11</a:t>
            </a:fld>
            <a:endParaRPr lang="en-US"/>
          </a:p>
        </p:txBody>
      </p:sp>
    </p:spTree>
    <p:extLst>
      <p:ext uri="{BB962C8B-B14F-4D97-AF65-F5344CB8AC3E}">
        <p14:creationId xmlns:p14="http://schemas.microsoft.com/office/powerpoint/2010/main" val="271293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smaller neural net that I created has an input layer of 61, with 12 hidden layers of varying numbers of nodes and a final output layer of a single node. The activation function that I used for every layer except the last was Relu. The final layer does not have an activation function and outputs the sum of all the inputs from the previous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12</a:t>
            </a:fld>
            <a:endParaRPr lang="en-US"/>
          </a:p>
        </p:txBody>
      </p:sp>
    </p:spTree>
    <p:extLst>
      <p:ext uri="{BB962C8B-B14F-4D97-AF65-F5344CB8AC3E}">
        <p14:creationId xmlns:p14="http://schemas.microsoft.com/office/powerpoint/2010/main" val="214179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The graph below shows the first 100 loans with predictions in green and actual values in red. </a:t>
            </a:r>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16</a:t>
            </a:fld>
            <a:endParaRPr lang="en-US"/>
          </a:p>
        </p:txBody>
      </p:sp>
    </p:spTree>
    <p:extLst>
      <p:ext uri="{BB962C8B-B14F-4D97-AF65-F5344CB8AC3E}">
        <p14:creationId xmlns:p14="http://schemas.microsoft.com/office/powerpoint/2010/main" val="140296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17</a:t>
            </a:fld>
            <a:endParaRPr lang="en-US"/>
          </a:p>
        </p:txBody>
      </p:sp>
    </p:spTree>
    <p:extLst>
      <p:ext uri="{BB962C8B-B14F-4D97-AF65-F5344CB8AC3E}">
        <p14:creationId xmlns:p14="http://schemas.microsoft.com/office/powerpoint/2010/main" val="140768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Interestingly, the model difficulty predicting loans that returned less than the expected investment. Given this outcome, it is useful to consider a second level of models that can transform the underperforming loans into the distribution of the actual loans. </a:t>
            </a:r>
          </a:p>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18</a:t>
            </a:fld>
            <a:endParaRPr lang="en-US"/>
          </a:p>
        </p:txBody>
      </p:sp>
    </p:spTree>
    <p:extLst>
      <p:ext uri="{BB962C8B-B14F-4D97-AF65-F5344CB8AC3E}">
        <p14:creationId xmlns:p14="http://schemas.microsoft.com/office/powerpoint/2010/main" val="317757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The white vs. blue parts represent a complex non-linear model, whereas LIME creates the simple dashed black line, which is much easier model to interpret. The observation in question is the bolded red plus sign that the model is trying to explain. When we examine close to the point of interest, a linear model is effective but as the model curves and turns it is no longer helpful. </a:t>
            </a:r>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20</a:t>
            </a:fld>
            <a:endParaRPr lang="en-US"/>
          </a:p>
        </p:txBody>
      </p:sp>
    </p:spTree>
    <p:extLst>
      <p:ext uri="{BB962C8B-B14F-4D97-AF65-F5344CB8AC3E}">
        <p14:creationId xmlns:p14="http://schemas.microsoft.com/office/powerpoint/2010/main" val="40782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predicted value on the left stems from the possible values that the inverse mapping function creates when transitioning from the binary vectors to numerical vectors.  The graphical representation shows off the importance of the features from the ridge regression. Finally, the last column shows the actual values that were in the observation that underwent the LIME analysis. Since I scaled every value to allow the models to capture all the relationships between the variables, the values themselves do not mean as much. If an explanation were shown to an investor, I could use the original values of the loan instead of the processed scaled values that are devoid of real world meaning.</a:t>
            </a:r>
          </a:p>
          <a:p>
            <a:endParaRPr lang="en-US" dirty="0"/>
          </a:p>
        </p:txBody>
      </p:sp>
      <p:sp>
        <p:nvSpPr>
          <p:cNvPr id="4" name="Slide Number Placeholder 3"/>
          <p:cNvSpPr>
            <a:spLocks noGrp="1"/>
          </p:cNvSpPr>
          <p:nvPr>
            <p:ph type="sldNum" sz="quarter" idx="5"/>
          </p:nvPr>
        </p:nvSpPr>
        <p:spPr/>
        <p:txBody>
          <a:bodyPr/>
          <a:lstStyle/>
          <a:p>
            <a:fld id="{4FBFA98B-E40E-4695-9A68-E93A43CDFA36}" type="slidenum">
              <a:rPr lang="en-US" smtClean="0"/>
              <a:t>21</a:t>
            </a:fld>
            <a:endParaRPr lang="en-US"/>
          </a:p>
        </p:txBody>
      </p:sp>
    </p:spTree>
    <p:extLst>
      <p:ext uri="{BB962C8B-B14F-4D97-AF65-F5344CB8AC3E}">
        <p14:creationId xmlns:p14="http://schemas.microsoft.com/office/powerpoint/2010/main" val="42440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530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1955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694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85637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9365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5598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2744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1206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2226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46A3-E035-1689-CEEB-3CAA1A93E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A45D43-B9D3-AB49-C97D-F869C34B5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918A37-5BC5-3D23-F6FE-B74E35060FE3}"/>
              </a:ext>
            </a:extLst>
          </p:cNvPr>
          <p:cNvSpPr>
            <a:spLocks noGrp="1"/>
          </p:cNvSpPr>
          <p:nvPr>
            <p:ph type="dt" sz="half" idx="10"/>
          </p:nvPr>
        </p:nvSpPr>
        <p:spPr/>
        <p:txBody>
          <a:bodyPr/>
          <a:lstStyle/>
          <a:p>
            <a:fld id="{655A5808-3B61-48CC-92EF-85AC2E0DFA56}" type="datetime2">
              <a:rPr lang="en-US" smtClean="0"/>
              <a:t>Friday, September 15, 2023</a:t>
            </a:fld>
            <a:endParaRPr lang="en-US"/>
          </a:p>
        </p:txBody>
      </p:sp>
      <p:sp>
        <p:nvSpPr>
          <p:cNvPr id="5" name="Footer Placeholder 4">
            <a:extLst>
              <a:ext uri="{FF2B5EF4-FFF2-40B4-BE49-F238E27FC236}">
                <a16:creationId xmlns:a16="http://schemas.microsoft.com/office/drawing/2014/main" id="{50B23EE2-7A27-4380-11ED-76AB12E17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0E2AF-0924-21B4-AF40-3A218283DD73}"/>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11233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E47E-6F4D-82A8-BC6E-0DA27AC193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9339F-0FF5-F7F7-31B3-13E28BEECA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3FF17-AEB5-E492-2C76-DBE90919A799}"/>
              </a:ext>
            </a:extLst>
          </p:cNvPr>
          <p:cNvSpPr>
            <a:spLocks noGrp="1"/>
          </p:cNvSpPr>
          <p:nvPr>
            <p:ph type="dt" sz="half" idx="10"/>
          </p:nvPr>
        </p:nvSpPr>
        <p:spPr/>
        <p:txBody>
          <a:bodyPr/>
          <a:lstStyle/>
          <a:p>
            <a:fld id="{2F3AF3C6-0FD4-4939-991C-00DDE5C56815}" type="datetime2">
              <a:rPr lang="en-US" smtClean="0"/>
              <a:t>Friday, September 15, 2023</a:t>
            </a:fld>
            <a:endParaRPr lang="en-US"/>
          </a:p>
        </p:txBody>
      </p:sp>
      <p:sp>
        <p:nvSpPr>
          <p:cNvPr id="5" name="Footer Placeholder 4">
            <a:extLst>
              <a:ext uri="{FF2B5EF4-FFF2-40B4-BE49-F238E27FC236}">
                <a16:creationId xmlns:a16="http://schemas.microsoft.com/office/drawing/2014/main" id="{59AE35BB-A3BA-D7AC-D813-4FE2BC465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BDD97-64F8-D1BD-E452-6B249054F51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5600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6245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9CA1-9518-154F-EDA9-3751C3C7C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7A1C44-2ED8-3FDC-FE6C-3BB9818FD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F32EF8-1868-CD87-8C9B-DC8C7A2520F0}"/>
              </a:ext>
            </a:extLst>
          </p:cNvPr>
          <p:cNvSpPr>
            <a:spLocks noGrp="1"/>
          </p:cNvSpPr>
          <p:nvPr>
            <p:ph type="dt" sz="half" idx="10"/>
          </p:nvPr>
        </p:nvSpPr>
        <p:spPr/>
        <p:txBody>
          <a:bodyPr/>
          <a:lstStyle/>
          <a:p>
            <a:fld id="{86807482-8128-47C6-A8DD-6452B0291CFF}" type="datetime2">
              <a:rPr lang="en-US" smtClean="0"/>
              <a:t>Friday, September 15, 2023</a:t>
            </a:fld>
            <a:endParaRPr lang="en-US"/>
          </a:p>
        </p:txBody>
      </p:sp>
      <p:sp>
        <p:nvSpPr>
          <p:cNvPr id="5" name="Footer Placeholder 4">
            <a:extLst>
              <a:ext uri="{FF2B5EF4-FFF2-40B4-BE49-F238E27FC236}">
                <a16:creationId xmlns:a16="http://schemas.microsoft.com/office/drawing/2014/main" id="{49CDEFD8-A7E4-7303-7D16-5489C5D34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7E9C0-6721-4441-0FC2-F3A4AC69E9EE}"/>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4331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15CB-8C22-40AD-0A2F-92C8E34902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A4ADC-2F16-6129-E7E0-9B2C017572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F344AE-1EB2-4259-0F86-6F74F7B4EA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EAC30A-2398-3581-978D-734A2559A90D}"/>
              </a:ext>
            </a:extLst>
          </p:cNvPr>
          <p:cNvSpPr>
            <a:spLocks noGrp="1"/>
          </p:cNvSpPr>
          <p:nvPr>
            <p:ph type="dt" sz="half" idx="10"/>
          </p:nvPr>
        </p:nvSpPr>
        <p:spPr/>
        <p:txBody>
          <a:bodyPr/>
          <a:lstStyle/>
          <a:p>
            <a:fld id="{37903F25-275E-41DE-BE3B-EBF0DB49F9B1}" type="datetime2">
              <a:rPr lang="en-US" smtClean="0"/>
              <a:t>Friday, September 15, 2023</a:t>
            </a:fld>
            <a:endParaRPr lang="en-US"/>
          </a:p>
        </p:txBody>
      </p:sp>
      <p:sp>
        <p:nvSpPr>
          <p:cNvPr id="6" name="Footer Placeholder 5">
            <a:extLst>
              <a:ext uri="{FF2B5EF4-FFF2-40B4-BE49-F238E27FC236}">
                <a16:creationId xmlns:a16="http://schemas.microsoft.com/office/drawing/2014/main" id="{36052720-87AF-53C7-B310-EB8E34AD1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6064-92D8-C97D-BD98-55CFD6163E7B}"/>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4291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EEF0-94A4-44D7-45CB-2200B5660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4878C7-DBF7-517B-1030-A06E0CEF2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9FF28-7434-3152-79EA-CE8DC3D417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8E3F29-4C5D-66B5-F538-8881FAA42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5FF861-66AA-0138-A7A8-E150B9882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19221-AEA5-29C1-8EE3-A940C25BCED0}"/>
              </a:ext>
            </a:extLst>
          </p:cNvPr>
          <p:cNvSpPr>
            <a:spLocks noGrp="1"/>
          </p:cNvSpPr>
          <p:nvPr>
            <p:ph type="dt" sz="half" idx="10"/>
          </p:nvPr>
        </p:nvSpPr>
        <p:spPr/>
        <p:txBody>
          <a:bodyPr/>
          <a:lstStyle/>
          <a:p>
            <a:fld id="{EE475572-4A44-4171-84AA-64D42C8050A6}" type="datetime2">
              <a:rPr lang="en-US" smtClean="0"/>
              <a:t>Friday, September 15, 2023</a:t>
            </a:fld>
            <a:endParaRPr lang="en-US"/>
          </a:p>
        </p:txBody>
      </p:sp>
      <p:sp>
        <p:nvSpPr>
          <p:cNvPr id="8" name="Footer Placeholder 7">
            <a:extLst>
              <a:ext uri="{FF2B5EF4-FFF2-40B4-BE49-F238E27FC236}">
                <a16:creationId xmlns:a16="http://schemas.microsoft.com/office/drawing/2014/main" id="{837D4873-3A4E-29E0-0CED-28A0EBA261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466942-DBFE-3031-DEB9-9FA37E5AE591}"/>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2597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BA2E-6883-893F-0829-7F0FAF845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2653D4-F8BC-58D8-92CD-9360B2C510C2}"/>
              </a:ext>
            </a:extLst>
          </p:cNvPr>
          <p:cNvSpPr>
            <a:spLocks noGrp="1"/>
          </p:cNvSpPr>
          <p:nvPr>
            <p:ph type="dt" sz="half" idx="10"/>
          </p:nvPr>
        </p:nvSpPr>
        <p:spPr/>
        <p:txBody>
          <a:bodyPr/>
          <a:lstStyle/>
          <a:p>
            <a:fld id="{C4C1612E-528E-4FD5-9E9E-E15F1108F171}" type="datetime2">
              <a:rPr lang="en-US" smtClean="0"/>
              <a:t>Friday, September 15, 2023</a:t>
            </a:fld>
            <a:endParaRPr lang="en-US"/>
          </a:p>
        </p:txBody>
      </p:sp>
      <p:sp>
        <p:nvSpPr>
          <p:cNvPr id="4" name="Footer Placeholder 3">
            <a:extLst>
              <a:ext uri="{FF2B5EF4-FFF2-40B4-BE49-F238E27FC236}">
                <a16:creationId xmlns:a16="http://schemas.microsoft.com/office/drawing/2014/main" id="{5048739D-AA25-2B08-37E6-52D3E77C2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E14585-DDE1-E332-7D13-1DDA8EE8EF2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54896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24484-939B-400B-D019-B8FCEBB387E6}"/>
              </a:ext>
            </a:extLst>
          </p:cNvPr>
          <p:cNvSpPr>
            <a:spLocks noGrp="1"/>
          </p:cNvSpPr>
          <p:nvPr>
            <p:ph type="dt" sz="half" idx="10"/>
          </p:nvPr>
        </p:nvSpPr>
        <p:spPr/>
        <p:txBody>
          <a:bodyPr/>
          <a:lstStyle/>
          <a:p>
            <a:fld id="{D4F6D862-A06D-436F-A92E-EBAAD50B6E50}" type="datetime2">
              <a:rPr lang="en-US" smtClean="0"/>
              <a:t>Friday, September 15, 2023</a:t>
            </a:fld>
            <a:endParaRPr lang="en-US"/>
          </a:p>
        </p:txBody>
      </p:sp>
      <p:sp>
        <p:nvSpPr>
          <p:cNvPr id="3" name="Footer Placeholder 2">
            <a:extLst>
              <a:ext uri="{FF2B5EF4-FFF2-40B4-BE49-F238E27FC236}">
                <a16:creationId xmlns:a16="http://schemas.microsoft.com/office/drawing/2014/main" id="{8EBD6DB6-EF2E-980E-D7EF-B4E51F5398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613823-7FA4-3A8A-8C6F-C7A2B1ACF5FA}"/>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13102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954E-1FFE-8AF7-4F7B-C678F6065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F8DBFA-89CE-C7A9-1106-85FAA6405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1B578-A650-456A-E5B8-2F220831F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E872-E143-BB63-F6EA-37F1AEB71509}"/>
              </a:ext>
            </a:extLst>
          </p:cNvPr>
          <p:cNvSpPr>
            <a:spLocks noGrp="1"/>
          </p:cNvSpPr>
          <p:nvPr>
            <p:ph type="dt" sz="half" idx="10"/>
          </p:nvPr>
        </p:nvSpPr>
        <p:spPr/>
        <p:txBody>
          <a:bodyPr/>
          <a:lstStyle/>
          <a:p>
            <a:fld id="{B73E0B7D-2260-4809-8F0A-9E5F3E24F169}" type="datetime2">
              <a:rPr lang="en-US" smtClean="0"/>
              <a:t>Friday, September 15, 2023</a:t>
            </a:fld>
            <a:endParaRPr lang="en-US"/>
          </a:p>
        </p:txBody>
      </p:sp>
      <p:sp>
        <p:nvSpPr>
          <p:cNvPr id="6" name="Footer Placeholder 5">
            <a:extLst>
              <a:ext uri="{FF2B5EF4-FFF2-40B4-BE49-F238E27FC236}">
                <a16:creationId xmlns:a16="http://schemas.microsoft.com/office/drawing/2014/main" id="{7C68661B-E69D-652F-EA4A-962BC1DEB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33218-8AF9-5860-7795-92168AEE932E}"/>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1469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CB41-8206-9EEE-EF1A-93BFB2813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2B64BC-242A-9D98-D866-FEFC9ADCD9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90463-09CC-BE1B-8893-F7BA2AE7F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5B9E8-CC48-BCB8-BA2A-2287A6B92B77}"/>
              </a:ext>
            </a:extLst>
          </p:cNvPr>
          <p:cNvSpPr>
            <a:spLocks noGrp="1"/>
          </p:cNvSpPr>
          <p:nvPr>
            <p:ph type="dt" sz="half" idx="10"/>
          </p:nvPr>
        </p:nvSpPr>
        <p:spPr/>
        <p:txBody>
          <a:bodyPr/>
          <a:lstStyle/>
          <a:p>
            <a:fld id="{3C8E4735-C637-46A3-94EB-AB3AC4188D2F}" type="datetime2">
              <a:rPr lang="en-US" smtClean="0"/>
              <a:t>Friday, September 15, 2023</a:t>
            </a:fld>
            <a:endParaRPr lang="en-US"/>
          </a:p>
        </p:txBody>
      </p:sp>
      <p:sp>
        <p:nvSpPr>
          <p:cNvPr id="6" name="Footer Placeholder 5">
            <a:extLst>
              <a:ext uri="{FF2B5EF4-FFF2-40B4-BE49-F238E27FC236}">
                <a16:creationId xmlns:a16="http://schemas.microsoft.com/office/drawing/2014/main" id="{E33A7396-4C1D-4F29-628A-DB8BD4999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8AF08-2CA7-A1D8-ADAA-D160AA0AFECB}"/>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28030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2DEB-36D8-9B6B-CA75-B7DC636BB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9C4B12-1EC4-4FB5-F646-38CFA65AA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5B14B-A2A8-E519-2D7B-C3061B199A3C}"/>
              </a:ext>
            </a:extLst>
          </p:cNvPr>
          <p:cNvSpPr>
            <a:spLocks noGrp="1"/>
          </p:cNvSpPr>
          <p:nvPr>
            <p:ph type="dt" sz="half" idx="10"/>
          </p:nvPr>
        </p:nvSpPr>
        <p:spPr/>
        <p:txBody>
          <a:bodyPr/>
          <a:lstStyle/>
          <a:p>
            <a:fld id="{735E98AF-4574-4509-BF7A-519ACD5BF826}" type="datetime2">
              <a:rPr lang="en-US" smtClean="0"/>
              <a:t>Friday, September 15, 2023</a:t>
            </a:fld>
            <a:endParaRPr lang="en-US"/>
          </a:p>
        </p:txBody>
      </p:sp>
      <p:sp>
        <p:nvSpPr>
          <p:cNvPr id="5" name="Footer Placeholder 4">
            <a:extLst>
              <a:ext uri="{FF2B5EF4-FFF2-40B4-BE49-F238E27FC236}">
                <a16:creationId xmlns:a16="http://schemas.microsoft.com/office/drawing/2014/main" id="{548775B5-E29C-F61A-46F1-952884004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84AD7-5383-A082-7611-A4910E0EF27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188978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B3765-FD33-2AF8-0196-E12CFE9EBA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547FB3-5822-0084-4B32-9ADB1CF38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F6454-0530-538F-D74E-2D364992CD54}"/>
              </a:ext>
            </a:extLst>
          </p:cNvPr>
          <p:cNvSpPr>
            <a:spLocks noGrp="1"/>
          </p:cNvSpPr>
          <p:nvPr>
            <p:ph type="dt" sz="half" idx="10"/>
          </p:nvPr>
        </p:nvSpPr>
        <p:spPr/>
        <p:txBody>
          <a:bodyPr/>
          <a:lstStyle/>
          <a:p>
            <a:fld id="{93DD97D4-9636-490F-85D0-E926C2B6F3B1}" type="datetime2">
              <a:rPr lang="en-US" smtClean="0"/>
              <a:t>Friday, September 15, 2023</a:t>
            </a:fld>
            <a:endParaRPr lang="en-US"/>
          </a:p>
        </p:txBody>
      </p:sp>
      <p:sp>
        <p:nvSpPr>
          <p:cNvPr id="5" name="Footer Placeholder 4">
            <a:extLst>
              <a:ext uri="{FF2B5EF4-FFF2-40B4-BE49-F238E27FC236}">
                <a16:creationId xmlns:a16="http://schemas.microsoft.com/office/drawing/2014/main" id="{CCD926CA-40BE-80B0-B1BC-B66AEDCDA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9C1AC-7775-AA5A-E76C-78BE0D904DB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70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591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3399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9150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1036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78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0303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926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19618339"/>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6" r:id="rId12"/>
    <p:sldLayoutId id="2147483671" r:id="rId13"/>
    <p:sldLayoutId id="2147483672" r:id="rId14"/>
    <p:sldLayoutId id="2147483673" r:id="rId15"/>
    <p:sldLayoutId id="2147483674" r:id="rId16"/>
    <p:sldLayoutId id="2147483675"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807955-DA8A-3470-6A64-5B96A6549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5A5468-C5C5-5F42-F424-98DFE3A133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0DCA0-8E32-DFC8-947D-F7458DFC86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C963C-C1DB-4AFD-9DDC-0691666BF49B}" type="datetime2">
              <a:rPr lang="en-US" smtClean="0"/>
              <a:pPr/>
              <a:t>Friday, September 15, 2023</a:t>
            </a:fld>
            <a:endParaRPr lang="en-US" cap="all" dirty="0"/>
          </a:p>
        </p:txBody>
      </p:sp>
      <p:sp>
        <p:nvSpPr>
          <p:cNvPr id="5" name="Footer Placeholder 4">
            <a:extLst>
              <a:ext uri="{FF2B5EF4-FFF2-40B4-BE49-F238E27FC236}">
                <a16:creationId xmlns:a16="http://schemas.microsoft.com/office/drawing/2014/main" id="{9975CD96-939A-9451-2A40-6FFCABC53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a:p>
        </p:txBody>
      </p:sp>
      <p:sp>
        <p:nvSpPr>
          <p:cNvPr id="6" name="Slide Number Placeholder 5">
            <a:extLst>
              <a:ext uri="{FF2B5EF4-FFF2-40B4-BE49-F238E27FC236}">
                <a16:creationId xmlns:a16="http://schemas.microsoft.com/office/drawing/2014/main" id="{E8053568-DB30-7F48-0386-0E168CDD8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1305436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20.png"/><Relationship Id="rId5" Type="http://schemas.openxmlformats.org/officeDocument/2006/relationships/hyperlink" Target="https://creativecommons.org/licenses/by-sa/3.0/" TargetMode="External"/><Relationship Id="rId4" Type="http://schemas.openxmlformats.org/officeDocument/2006/relationships/hyperlink" Target="https://devopedia.org/artificial-neural-networ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hyperlink" Target="https://elf11.github.io/2018/07/01/python-decision-trees-acm.html" TargetMode="External"/><Relationship Id="rId2" Type="http://schemas.openxmlformats.org/officeDocument/2006/relationships/image" Target="../media/image27.png"/><Relationship Id="rId1" Type="http://schemas.openxmlformats.org/officeDocument/2006/relationships/slideLayout" Target="../slideLayouts/slideLayout19.xml"/><Relationship Id="rId5" Type="http://schemas.openxmlformats.org/officeDocument/2006/relationships/image" Target="../media/image200.png"/><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6" name="Picture 3" descr="Codes on papers">
            <a:extLst>
              <a:ext uri="{FF2B5EF4-FFF2-40B4-BE49-F238E27FC236}">
                <a16:creationId xmlns:a16="http://schemas.microsoft.com/office/drawing/2014/main" id="{92BCD6B3-9B42-035A-69F2-DE6D759D8A5C}"/>
              </a:ext>
            </a:extLst>
          </p:cNvPr>
          <p:cNvPicPr>
            <a:picLocks noChangeAspect="1"/>
          </p:cNvPicPr>
          <p:nvPr/>
        </p:nvPicPr>
        <p:blipFill rotWithShape="1">
          <a:blip r:embed="rId3">
            <a:alphaModFix amt="35000"/>
          </a:blip>
          <a:srcRect t="3608" b="12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C2E0A51C-B353-D561-BB45-3BE2A20C41B7}"/>
              </a:ext>
            </a:extLst>
          </p:cNvPr>
          <p:cNvSpPr>
            <a:spLocks noGrp="1"/>
          </p:cNvSpPr>
          <p:nvPr>
            <p:ph type="ctrTitle"/>
          </p:nvPr>
        </p:nvSpPr>
        <p:spPr>
          <a:xfrm>
            <a:off x="1370693" y="49229"/>
            <a:ext cx="9440034" cy="1578094"/>
          </a:xfrm>
        </p:spPr>
        <p:txBody>
          <a:bodyPr>
            <a:normAutofit/>
          </a:bodyPr>
          <a:lstStyle/>
          <a:p>
            <a:r>
              <a:rPr lang="en-US" dirty="0"/>
              <a:t>Lending Club Dataset</a:t>
            </a:r>
          </a:p>
        </p:txBody>
      </p:sp>
      <p:sp>
        <p:nvSpPr>
          <p:cNvPr id="3" name="Subtitle 2">
            <a:extLst>
              <a:ext uri="{FF2B5EF4-FFF2-40B4-BE49-F238E27FC236}">
                <a16:creationId xmlns:a16="http://schemas.microsoft.com/office/drawing/2014/main" id="{18752534-DFD9-CBC6-CC0B-E9F18E35E9FA}"/>
              </a:ext>
            </a:extLst>
          </p:cNvPr>
          <p:cNvSpPr>
            <a:spLocks noGrp="1"/>
          </p:cNvSpPr>
          <p:nvPr>
            <p:ph type="subTitle" idx="1"/>
          </p:nvPr>
        </p:nvSpPr>
        <p:spPr>
          <a:xfrm>
            <a:off x="1370693" y="5367871"/>
            <a:ext cx="9440034" cy="1049867"/>
          </a:xfrm>
        </p:spPr>
        <p:txBody>
          <a:bodyPr>
            <a:normAutofit/>
          </a:bodyPr>
          <a:lstStyle/>
          <a:p>
            <a:r>
              <a:rPr lang="en-US" dirty="0"/>
              <a:t>Judah Drelich</a:t>
            </a:r>
          </a:p>
        </p:txBody>
      </p:sp>
    </p:spTree>
    <p:extLst>
      <p:ext uri="{BB962C8B-B14F-4D97-AF65-F5344CB8AC3E}">
        <p14:creationId xmlns:p14="http://schemas.microsoft.com/office/powerpoint/2010/main" val="8149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4C5F-6F5B-CDC1-D426-4C6039505A5D}"/>
              </a:ext>
            </a:extLst>
          </p:cNvPr>
          <p:cNvSpPr>
            <a:spLocks noGrp="1"/>
          </p:cNvSpPr>
          <p:nvPr>
            <p:ph type="title"/>
          </p:nvPr>
        </p:nvSpPr>
        <p:spPr/>
        <p:txBody>
          <a:bodyPr/>
          <a:lstStyle/>
          <a:p>
            <a:r>
              <a:rPr lang="en-US" dirty="0"/>
              <a:t>Preprocessing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36E0BB-586E-AE44-F3C1-2FCCE50FA490}"/>
                  </a:ext>
                </a:extLst>
              </p:cNvPr>
              <p:cNvSpPr>
                <a:spLocks noGrp="1"/>
              </p:cNvSpPr>
              <p:nvPr>
                <p:ph idx="1"/>
              </p:nvPr>
            </p:nvSpPr>
            <p:spPr>
              <a:xfrm>
                <a:off x="913795" y="2076451"/>
                <a:ext cx="10353762" cy="4292818"/>
              </a:xfrm>
            </p:spPr>
            <p:txBody>
              <a:bodyPr>
                <a:normAutofit/>
              </a:bodyPr>
              <a:lstStyle/>
              <a:p>
                <a:pPr>
                  <a:lnSpc>
                    <a:spcPct val="200000"/>
                  </a:lnSpc>
                </a:pP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𝐸𝑥𝑝𝑒𝑐𝑡𝑒𝑑</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𝑃𝑟𝑖𝑛𝑐𝑖𝑝𝑎𝑙</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∗(1+</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𝐼𝑛𝑡𝑒𝑟𝑒𝑠𝑡</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𝑅𝑎𝑡𝑒</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𝑌𝑒𝑎𝑟𝑠</m:t>
                    </m:r>
                  </m:oMath>
                </a14:m>
                <a:endParaRPr lang="en-US" sz="2800" dirty="0"/>
              </a:p>
              <a:p>
                <a:pPr lvl="1">
                  <a:lnSpc>
                    <a:spcPct val="200000"/>
                  </a:lnSpc>
                </a:pPr>
                <a:r>
                  <a:rPr lang="en-US" dirty="0">
                    <a:effectLst/>
                    <a:latin typeface="Times New Roman" panose="02020603050405020304" pitchFamily="18" charset="0"/>
                    <a:ea typeface="Calibri" panose="020F0502020204030204" pitchFamily="34" charset="0"/>
                  </a:rPr>
                  <a:t>Where </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𝐼𝑛𝑡𝑒𝑟𝑒𝑠𝑡</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𝑅𝑎𝑡𝑒</m:t>
                    </m:r>
                  </m:oMath>
                </a14:m>
                <a:r>
                  <a:rPr lang="en-US" dirty="0">
                    <a:effectLst/>
                    <a:latin typeface="Times New Roman" panose="02020603050405020304" pitchFamily="18" charset="0"/>
                    <a:ea typeface="Calibri" panose="020F0502020204030204" pitchFamily="34" charset="0"/>
                  </a:rPr>
                  <a:t> is in decimal form</a:t>
                </a:r>
              </a:p>
              <a:p>
                <a:pPr>
                  <a:lnSpc>
                    <a:spcPct val="200000"/>
                  </a:lnSpc>
                </a:pP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𝐴𝑐𝑡𝑢𝑎𝑙</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𝑇𝑜𝑡𝑎𝑙</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𝑇𝑜𝑡𝑎𝑙</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𝐿𝑎𝑡𝑒</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𝐹𝑒𝑒𝑠</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𝑅𝑒𝑐𝑜𝑣𝑒𝑟𝑖𝑒𝑠</m:t>
                    </m:r>
                  </m:oMath>
                </a14:m>
                <a:endParaRPr lang="en-US" sz="2800" dirty="0">
                  <a:effectLst/>
                  <a:latin typeface="Times New Roman" panose="02020603050405020304" pitchFamily="18" charset="0"/>
                  <a:ea typeface="Calibri" panose="020F0502020204030204" pitchFamily="34" charset="0"/>
                </a:endParaRPr>
              </a:p>
              <a:p>
                <a:pPr>
                  <a:lnSpc>
                    <a:spcPct val="200000"/>
                  </a:lnSpc>
                </a:pPr>
                <a14:m>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𝑓𝑟𝑎𝑐</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800" i="1">
                            <a:effectLst/>
                            <a:latin typeface="Cambria Math" panose="020405030504060302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𝐴𝑐𝑡𝑢𝑎𝑙</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num>
                      <m:den>
                        <m:r>
                          <a:rPr lang="en-US" sz="2000" i="1">
                            <a:effectLst/>
                            <a:latin typeface="Cambria Math" panose="02040503050406030204" pitchFamily="18" charset="0"/>
                            <a:ea typeface="Calibri" panose="020F0502020204030204" pitchFamily="34" charset="0"/>
                            <a:cs typeface="Times New Roman" panose="02020603050405020304" pitchFamily="18" charset="0"/>
                          </a:rPr>
                          <m:t>𝐸𝑥𝑝𝑒𝑐𝑡𝑒𝑑</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den>
                    </m:f>
                  </m:oMath>
                </a14:m>
                <a:endParaRPr lang="en-US" sz="2800" dirty="0">
                  <a:effectLst/>
                  <a:latin typeface="Times New Roman" panose="02020603050405020304" pitchFamily="18" charset="0"/>
                  <a:ea typeface="Calibri" panose="020F0502020204030204" pitchFamily="34" charset="0"/>
                </a:endParaRPr>
              </a:p>
              <a:p>
                <a:pPr>
                  <a:lnSpc>
                    <a:spcPct val="200000"/>
                  </a:lnSpc>
                </a:pPr>
                <a:r>
                  <a:rPr lang="en-US" sz="20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𝐸𝑥𝑝𝑒𝑐𝑡𝑒𝑑</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𝑃𝑟𝑖𝑛𝑐𝑖𝑝𝑎𝑙</m:t>
                    </m:r>
                    <m:r>
                      <a:rPr lang="en-US" sz="2000" i="1">
                        <a:effectLst/>
                        <a:latin typeface="Cambria Math" panose="02040503050406030204" pitchFamily="18" charset="0"/>
                        <a:ea typeface="Calibri" panose="020F0502020204030204" pitchFamily="34" charset="0"/>
                        <a:cs typeface="Times New Roman" panose="02020603050405020304" pitchFamily="18" charset="0"/>
                      </a:rPr>
                      <m:t> ∗ (1+</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𝐼𝑛𝑡𝑒𝑟𝑒𝑠𝑡</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𝑅𝑎𝑡𝑒</m:t>
                    </m:r>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𝑌𝑒𝑎𝑟𝑠</m:t>
                    </m:r>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𝐴𝑐𝑡𝑢𝑎𝑙</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𝑃𝑎𝑦𝑚𝑒𝑛𝑡</m:t>
                    </m:r>
                  </m:oMath>
                </a14:m>
                <a:endParaRPr lang="en-US" sz="2800" dirty="0"/>
              </a:p>
            </p:txBody>
          </p:sp>
        </mc:Choice>
        <mc:Fallback>
          <p:sp>
            <p:nvSpPr>
              <p:cNvPr id="3" name="Content Placeholder 2">
                <a:extLst>
                  <a:ext uri="{FF2B5EF4-FFF2-40B4-BE49-F238E27FC236}">
                    <a16:creationId xmlns:a16="http://schemas.microsoft.com/office/drawing/2014/main" id="{4836E0BB-586E-AE44-F3C1-2FCCE50FA490}"/>
                  </a:ext>
                </a:extLst>
              </p:cNvPr>
              <p:cNvSpPr>
                <a:spLocks noGrp="1" noRot="1" noChangeAspect="1" noMove="1" noResize="1" noEditPoints="1" noAdjustHandles="1" noChangeArrowheads="1" noChangeShapeType="1" noTextEdit="1"/>
              </p:cNvSpPr>
              <p:nvPr>
                <p:ph idx="1"/>
              </p:nvPr>
            </p:nvSpPr>
            <p:spPr>
              <a:xfrm>
                <a:off x="913795" y="2076451"/>
                <a:ext cx="10353762" cy="429281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687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C8C9-CC8E-DF4A-D95A-1E949CC8115C}"/>
              </a:ext>
            </a:extLst>
          </p:cNvPr>
          <p:cNvSpPr>
            <a:spLocks noGrp="1"/>
          </p:cNvSpPr>
          <p:nvPr>
            <p:ph type="title"/>
          </p:nvPr>
        </p:nvSpPr>
        <p:spPr>
          <a:xfrm>
            <a:off x="919118" y="333276"/>
            <a:ext cx="10353762" cy="1257300"/>
          </a:xfrm>
        </p:spPr>
        <p:txBody>
          <a:bodyPr/>
          <a:lstStyle/>
          <a:p>
            <a:r>
              <a:rPr lang="en-US" dirty="0"/>
              <a:t>EDA - frac</a:t>
            </a:r>
          </a:p>
        </p:txBody>
      </p:sp>
      <p:pic>
        <p:nvPicPr>
          <p:cNvPr id="4" name="Picture 3">
            <a:extLst>
              <a:ext uri="{FF2B5EF4-FFF2-40B4-BE49-F238E27FC236}">
                <a16:creationId xmlns:a16="http://schemas.microsoft.com/office/drawing/2014/main" id="{7D13C4FB-FC84-647C-F3EB-31DAAEB19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204" y="1693479"/>
            <a:ext cx="6281591" cy="4831245"/>
          </a:xfrm>
          <a:prstGeom prst="rect">
            <a:avLst/>
          </a:prstGeom>
        </p:spPr>
      </p:pic>
    </p:spTree>
    <p:extLst>
      <p:ext uri="{BB962C8B-B14F-4D97-AF65-F5344CB8AC3E}">
        <p14:creationId xmlns:p14="http://schemas.microsoft.com/office/powerpoint/2010/main" val="129269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DCA3E16-D68C-2817-A1B6-F5DD48B2E5B3}"/>
              </a:ext>
            </a:extLst>
          </p:cNvPr>
          <p:cNvSpPr txBox="1"/>
          <p:nvPr/>
        </p:nvSpPr>
        <p:spPr>
          <a:xfrm>
            <a:off x="2999953" y="428479"/>
            <a:ext cx="269273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Modelling</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850F05C-E0E0-7065-C115-1C9FDFFC1F95}"/>
              </a:ext>
            </a:extLst>
          </p:cNvPr>
          <p:cNvGrpSpPr/>
          <p:nvPr/>
        </p:nvGrpSpPr>
        <p:grpSpPr>
          <a:xfrm>
            <a:off x="724395" y="1540265"/>
            <a:ext cx="6749950" cy="2663599"/>
            <a:chOff x="0" y="0"/>
            <a:chExt cx="5943600" cy="2184400"/>
          </a:xfrm>
        </p:grpSpPr>
        <p:pic>
          <p:nvPicPr>
            <p:cNvPr id="9" name="Picture 8">
              <a:extLst>
                <a:ext uri="{FF2B5EF4-FFF2-40B4-BE49-F238E27FC236}">
                  <a16:creationId xmlns:a16="http://schemas.microsoft.com/office/drawing/2014/main" id="{27D578B2-58DD-0B7A-6F90-9D38820D24F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5943600" cy="1849755"/>
            </a:xfrm>
            <a:prstGeom prst="rect">
              <a:avLst/>
            </a:prstGeom>
          </p:spPr>
        </p:pic>
        <p:sp>
          <p:nvSpPr>
            <p:cNvPr id="10" name="Text Box 3">
              <a:extLst>
                <a:ext uri="{FF2B5EF4-FFF2-40B4-BE49-F238E27FC236}">
                  <a16:creationId xmlns:a16="http://schemas.microsoft.com/office/drawing/2014/main" id="{667D8EC4-F34D-1BAF-4A14-7FC54D35377A}"/>
                </a:ext>
              </a:extLst>
            </p:cNvPr>
            <p:cNvSpPr txBox="1"/>
            <p:nvPr/>
          </p:nvSpPr>
          <p:spPr>
            <a:xfrm>
              <a:off x="0" y="1849755"/>
              <a:ext cx="5943600" cy="334645"/>
            </a:xfrm>
            <a:prstGeom prst="rect">
              <a:avLst/>
            </a:prstGeom>
            <a:solidFill>
              <a:prstClr val="white"/>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900" b="0" i="0" u="sng" strike="noStrike" kern="100" cap="none" spc="0" normalizeH="0" baseline="0" noProof="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4"/>
                </a:rPr>
                <a:t>This Photo</a:t>
              </a:r>
              <a:r>
                <a:rPr kumimoji="0" lang="en-US" sz="900" b="0" i="0" u="none" strike="noStrike" kern="1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by Unknown Author is licensed under </a:t>
              </a:r>
              <a:r>
                <a:rPr kumimoji="0" lang="en-US" sz="900" b="0" i="0" u="sng" strike="noStrike" kern="100" cap="none" spc="0" normalizeH="0" baseline="0" noProof="0">
                  <a:ln>
                    <a:noFill/>
                  </a:ln>
                  <a:solidFill>
                    <a:srgbClr val="0563C1"/>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5"/>
                </a:rPr>
                <a:t>CC BY-SA</a:t>
              </a:r>
              <a:endParaRPr kumimoji="0" lang="en-US" sz="1200" b="0" i="0" u="none" strike="noStrike" kern="1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A1E881-5912-9A27-134C-0CE0372B4929}"/>
                  </a:ext>
                </a:extLst>
              </p:cNvPr>
              <p:cNvSpPr txBox="1"/>
              <p:nvPr/>
            </p:nvSpPr>
            <p:spPr>
              <a:xfrm>
                <a:off x="1248101" y="4864140"/>
                <a:ext cx="6109854" cy="6348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𝑂𝑢𝑡𝑝𝑢𝑡</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𝑓</m:t>
                    </m:r>
                    <m:d>
                      <m:d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nary>
                          <m:naryPr>
                            <m:chr m:val="∑"/>
                            <m:limLoc m:val="undOv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p>
                          <m:e>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e>
                        </m:nary>
                      </m:e>
                    </m:d>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𝑏</m:t>
                    </m:r>
                  </m:oMath>
                </a14:m>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3BA1E881-5912-9A27-134C-0CE0372B4929}"/>
                  </a:ext>
                </a:extLst>
              </p:cNvPr>
              <p:cNvSpPr txBox="1">
                <a:spLocks noRot="1" noChangeAspect="1" noMove="1" noResize="1" noEditPoints="1" noAdjustHandles="1" noChangeArrowheads="1" noChangeShapeType="1" noTextEdit="1"/>
              </p:cNvSpPr>
              <p:nvPr/>
            </p:nvSpPr>
            <p:spPr>
              <a:xfrm>
                <a:off x="1248101" y="4864140"/>
                <a:ext cx="6109854" cy="634854"/>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7464B7BF-5A61-4448-33D7-F11E22269A4F}"/>
              </a:ext>
            </a:extLst>
          </p:cNvPr>
          <p:cNvSpPr txBox="1"/>
          <p:nvPr/>
        </p:nvSpPr>
        <p:spPr>
          <a:xfrm>
            <a:off x="8599741" y="1239824"/>
            <a:ext cx="2551188"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Diagram of the similarity between biological neuron and a node in a neural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Formula for a node in a neural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010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7B43D-4DE2-C825-3269-FAF48743A03A}"/>
              </a:ext>
            </a:extLst>
          </p:cNvPr>
          <p:cNvSpPr>
            <a:spLocks noGrp="1"/>
          </p:cNvSpPr>
          <p:nvPr>
            <p:ph type="title"/>
          </p:nvPr>
        </p:nvSpPr>
        <p:spPr>
          <a:xfrm>
            <a:off x="440830" y="378372"/>
            <a:ext cx="3078749" cy="728712"/>
          </a:xfrm>
        </p:spPr>
        <p:txBody>
          <a:bodyPr anchor="b">
            <a:normAutofit/>
          </a:bodyPr>
          <a:lstStyle/>
          <a:p>
            <a:pPr algn="l"/>
            <a:r>
              <a:rPr lang="en-US" sz="4000" dirty="0"/>
              <a:t>Metrics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F4B543-0FD5-709E-DAB7-5563C71FA914}"/>
                  </a:ext>
                </a:extLst>
              </p:cNvPr>
              <p:cNvSpPr>
                <a:spLocks noGrp="1"/>
              </p:cNvSpPr>
              <p:nvPr>
                <p:ph idx="1"/>
              </p:nvPr>
            </p:nvSpPr>
            <p:spPr>
              <a:xfrm>
                <a:off x="220717" y="1485457"/>
                <a:ext cx="4332233" cy="4994172"/>
              </a:xfrm>
            </p:spPr>
            <p:txBody>
              <a:bodyPr anchor="t">
                <a:normAutofit/>
              </a:bodyPr>
              <a:lstStyle/>
              <a:p>
                <a:r>
                  <a:rPr lang="en-US" sz="1800" dirty="0"/>
                  <a:t>MAE</a:t>
                </a:r>
              </a:p>
              <a:p>
                <a:pPr lvl="1"/>
                <a14:m>
                  <m:oMath xmlns:m="http://schemas.openxmlformats.org/officeDocument/2006/math">
                    <m:r>
                      <a:rPr lang="en-US" sz="1800" i="1">
                        <a:latin typeface="Cambria Math" panose="02040503050406030204" pitchFamily="18" charset="0"/>
                      </a:rPr>
                      <m:t>𝑀𝐴𝐸</m:t>
                    </m:r>
                    <m:r>
                      <a:rPr lang="en-US" sz="1800" i="1">
                        <a:latin typeface="Cambria Math" panose="02040503050406030204" pitchFamily="18" charset="0"/>
                      </a:rPr>
                      <m:t>= </m:t>
                    </m:r>
                    <m:f>
                      <m:fPr>
                        <m:ctrlPr>
                          <a:rPr lang="en-US" sz="1800" i="1">
                            <a:latin typeface="Cambria Math" panose="02040503050406030204" pitchFamily="18" charset="0"/>
                          </a:rPr>
                        </m:ctrlPr>
                      </m:fPr>
                      <m:num>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𝑒𝑟𝑟𝑜𝑟</m:t>
                                </m:r>
                              </m:e>
                              <m:sub>
                                <m:r>
                                  <a:rPr lang="en-US" sz="1800" i="1">
                                    <a:latin typeface="Cambria Math" panose="02040503050406030204" pitchFamily="18" charset="0"/>
                                  </a:rPr>
                                  <m:t>𝑖</m:t>
                                </m:r>
                              </m:sub>
                            </m:sSub>
                            <m:r>
                              <a:rPr lang="en-US" sz="1800" i="1">
                                <a:latin typeface="Cambria Math" panose="02040503050406030204" pitchFamily="18" charset="0"/>
                              </a:rPr>
                              <m:t>|</m:t>
                            </m:r>
                          </m:e>
                        </m:nary>
                      </m:num>
                      <m:den>
                        <m:r>
                          <a:rPr lang="en-US" sz="1800" i="1">
                            <a:latin typeface="Cambria Math" panose="02040503050406030204" pitchFamily="18" charset="0"/>
                          </a:rPr>
                          <m:t>𝑛</m:t>
                        </m:r>
                      </m:den>
                    </m:f>
                  </m:oMath>
                </a14:m>
                <a:endParaRPr lang="en-US" sz="1800" dirty="0"/>
              </a:p>
              <a:p>
                <a:r>
                  <a:rPr lang="en-US" sz="1800" dirty="0"/>
                  <a:t>MSE</a:t>
                </a:r>
              </a:p>
              <a:p>
                <a:pPr lvl="1"/>
                <a14:m>
                  <m:oMath xmlns:m="http://schemas.openxmlformats.org/officeDocument/2006/math">
                    <m:r>
                      <a:rPr lang="en-US" sz="1800" i="1">
                        <a:latin typeface="Cambria Math" panose="02040503050406030204" pitchFamily="18" charset="0"/>
                      </a:rPr>
                      <m:t>𝑀𝑆𝐸</m:t>
                    </m:r>
                    <m:r>
                      <a:rPr lang="en-US" sz="1800" i="1">
                        <a:latin typeface="Cambria Math" panose="02040503050406030204" pitchFamily="18" charset="0"/>
                      </a:rPr>
                      <m:t>= </m:t>
                    </m:r>
                    <m:f>
                      <m:fPr>
                        <m:ctrlPr>
                          <a:rPr lang="en-US" sz="1800" i="1">
                            <a:latin typeface="Cambria Math" panose="02040503050406030204" pitchFamily="18" charset="0"/>
                          </a:rPr>
                        </m:ctrlPr>
                      </m:fPr>
                      <m:num>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𝑒𝑟𝑟𝑜𝑟</m:t>
                                </m:r>
                              </m:e>
                              <m:sub>
                                <m:r>
                                  <a:rPr lang="en-US" sz="1800" i="1">
                                    <a:latin typeface="Cambria Math" panose="02040503050406030204" pitchFamily="18" charset="0"/>
                                  </a:rPr>
                                  <m:t>𝑖</m:t>
                                </m:r>
                              </m:sub>
                              <m:sup>
                                <m:r>
                                  <a:rPr lang="en-US" sz="1800" i="1">
                                    <a:latin typeface="Cambria Math" panose="02040503050406030204" pitchFamily="18" charset="0"/>
                                  </a:rPr>
                                  <m:t>2</m:t>
                                </m:r>
                              </m:sup>
                            </m:sSubSup>
                          </m:e>
                        </m:nary>
                      </m:num>
                      <m:den>
                        <m:r>
                          <a:rPr lang="en-US" sz="1800" i="1">
                            <a:latin typeface="Cambria Math" panose="02040503050406030204" pitchFamily="18" charset="0"/>
                          </a:rPr>
                          <m:t>𝑛</m:t>
                        </m:r>
                      </m:den>
                    </m:f>
                  </m:oMath>
                </a14:m>
                <a:endParaRPr lang="en-US" sz="1800" dirty="0"/>
              </a:p>
              <a:p>
                <a:r>
                  <a:rPr lang="en-US" dirty="0"/>
                  <a:t>RMSE </a:t>
                </a:r>
              </a:p>
              <a:p>
                <a:pPr lvl="1"/>
                <a14:m>
                  <m:oMath xmlns:m="http://schemas.openxmlformats.org/officeDocument/2006/math">
                    <m: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𝑀𝑆𝐸</m:t>
                    </m:r>
                    <m:r>
                      <a:rPr lang="en-US" sz="1600" i="1">
                        <a:effectLst/>
                        <a:latin typeface="Cambria Math" panose="02040503050406030204" pitchFamily="18" charset="0"/>
                        <a:ea typeface="Calibri" panose="020F0502020204030204" pitchFamily="34" charset="0"/>
                        <a:cs typeface="Times New Roman" panose="02020603050405020304" pitchFamily="18" charset="0"/>
                      </a:rPr>
                      <m:t>= </m:t>
                    </m:r>
                    <m:rad>
                      <m:radPr>
                        <m:ctrlPr>
                          <a:rPr lang="en-US" sz="1600" i="1">
                            <a:effectLst/>
                            <a:latin typeface="Cambria Math" panose="02040503050406030204" pitchFamily="18" charset="0"/>
                          </a:rPr>
                        </m:ctrlPr>
                      </m:radPr>
                      <m:deg>
                        <m:r>
                          <a:rPr lang="en-US" sz="1600" i="1">
                            <a:effectLst/>
                            <a:latin typeface="Cambria Math" panose="02040503050406030204" pitchFamily="18" charset="0"/>
                            <a:ea typeface="Calibri" panose="020F0502020204030204" pitchFamily="34" charset="0"/>
                            <a:cs typeface="Times New Roman" panose="02020603050405020304" pitchFamily="18" charset="0"/>
                          </a:rPr>
                          <m:t>2</m:t>
                        </m:r>
                      </m:deg>
                      <m:e>
                        <m:f>
                          <m:fPr>
                            <m:ctrlPr>
                              <a:rPr lang="en-US" sz="1600" i="1">
                                <a:effectLst/>
                                <a:latin typeface="Cambria Math" panose="02040503050406030204" pitchFamily="18" charset="0"/>
                              </a:rPr>
                            </m:ctrlPr>
                          </m:fPr>
                          <m:num>
                            <m:nary>
                              <m:naryPr>
                                <m:chr m:val="∑"/>
                                <m:limLoc m:val="undOvr"/>
                                <m:ctrlPr>
                                  <a:rPr lang="en-US" sz="1600" i="1">
                                    <a:effectLst/>
                                    <a:latin typeface="Cambria Math" panose="02040503050406030204" pitchFamily="18" charset="0"/>
                                  </a:rPr>
                                </m:ctrlPr>
                              </m:naryPr>
                              <m:sub>
                                <m:r>
                                  <a:rPr lang="en-US" sz="16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6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600" i="1">
                                    <a:effectLst/>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n-US" sz="1600" i="1">
                                        <a:effectLst/>
                                        <a:latin typeface="Cambria Math" panose="02040503050406030204" pitchFamily="18" charset="0"/>
                                      </a:rPr>
                                    </m:ctrlPr>
                                  </m:sSubSup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𝑒𝑟𝑟𝑜𝑟</m:t>
                                    </m:r>
                                  </m:e>
                                  <m:sub>
                                    <m:r>
                                      <a:rPr lang="en-US" sz="1600" i="1">
                                        <a:effectLst/>
                                        <a:latin typeface="Cambria Math" panose="02040503050406030204" pitchFamily="18" charset="0"/>
                                        <a:ea typeface="Calibri" panose="020F0502020204030204" pitchFamily="34" charset="0"/>
                                        <a:cs typeface="Times New Roman" panose="02020603050405020304" pitchFamily="18" charset="0"/>
                                      </a:rPr>
                                      <m:t>𝑖</m:t>
                                    </m:r>
                                  </m:sub>
                                  <m:sup>
                                    <m:r>
                                      <a:rPr lang="en-US" sz="1600" i="1">
                                        <a:effectLst/>
                                        <a:latin typeface="Cambria Math" panose="02040503050406030204" pitchFamily="18" charset="0"/>
                                        <a:ea typeface="Calibri" panose="020F0502020204030204" pitchFamily="34" charset="0"/>
                                        <a:cs typeface="Times New Roman" panose="02020603050405020304" pitchFamily="18" charset="0"/>
                                      </a:rPr>
                                      <m:t>2</m:t>
                                    </m:r>
                                  </m:sup>
                                </m:sSubSup>
                              </m:e>
                            </m:nary>
                          </m:num>
                          <m:den>
                            <m:r>
                              <a:rPr lang="en-US" sz="1600" i="1">
                                <a:effectLst/>
                                <a:latin typeface="Cambria Math" panose="02040503050406030204" pitchFamily="18" charset="0"/>
                                <a:ea typeface="Calibri" panose="020F0502020204030204" pitchFamily="34" charset="0"/>
                                <a:cs typeface="Times New Roman" panose="02020603050405020304" pitchFamily="18" charset="0"/>
                              </a:rPr>
                              <m:t>𝑛</m:t>
                            </m:r>
                          </m:den>
                        </m:f>
                      </m:e>
                    </m:rad>
                  </m:oMath>
                </a14:m>
                <a:endParaRPr lang="en-US" sz="1800" dirty="0"/>
              </a:p>
              <a:p>
                <a:r>
                  <a:rPr lang="en-US" dirty="0"/>
                  <a:t>Percent Error</a:t>
                </a:r>
              </a:p>
              <a:p>
                <a:pPr lvl="1"/>
                <a14:m>
                  <m:oMath xmlns:m="http://schemas.openxmlformats.org/officeDocument/2006/math">
                    <m:r>
                      <a:rPr lang="en-US" i="1" smtClean="0">
                        <a:effectLst/>
                        <a:latin typeface="Cambria Math" panose="02040503050406030204" pitchFamily="18" charset="0"/>
                        <a:ea typeface="Calibri" panose="020F0502020204030204" pitchFamily="34" charset="0"/>
                        <a:cs typeface="Times New Roman" panose="02020603050405020304" pitchFamily="18" charset="0"/>
                      </a:rPr>
                      <m:t>𝑃𝑒𝑟𝑐𝑒𝑛𝑡</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𝐸𝑟𝑟𝑜𝑟</m:t>
                    </m:r>
                    <m:r>
                      <a:rPr lang="en-US"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i="1">
                            <a:effectLst/>
                            <a:latin typeface="Cambria Math" panose="02040503050406030204" pitchFamily="18" charset="0"/>
                          </a:rPr>
                        </m:ctrlPr>
                      </m:fPr>
                      <m:num>
                        <m:nary>
                          <m:naryPr>
                            <m:chr m:val="∑"/>
                            <m:limLoc m:val="undOvr"/>
                            <m:ctrlPr>
                              <a:rPr lang="en-US" i="1">
                                <a:effectLst/>
                                <a:latin typeface="Cambria Math" panose="02040503050406030204" pitchFamily="18" charset="0"/>
                              </a:rPr>
                            </m:ctrlPr>
                          </m:naryPr>
                          <m:sub>
                            <m:r>
                              <a:rPr lang="en-US" i="1">
                                <a:effectLst/>
                                <a:latin typeface="Cambria Math" panose="02040503050406030204" pitchFamily="18" charset="0"/>
                                <a:ea typeface="Calibri" panose="020F0502020204030204" pitchFamily="34" charset="0"/>
                                <a:cs typeface="Times New Roman" panose="02020603050405020304" pitchFamily="18" charset="0"/>
                              </a:rPr>
                              <m:t>𝑖</m:t>
                            </m:r>
                            <m:r>
                              <a:rPr lang="en-US"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i="1">
                                <a:effectLst/>
                                <a:latin typeface="Cambria Math" panose="02040503050406030204" pitchFamily="18" charset="0"/>
                                <a:ea typeface="Calibri" panose="020F0502020204030204" pitchFamily="34" charset="0"/>
                                <a:cs typeface="Times New Roman" panose="02020603050405020304" pitchFamily="18" charset="0"/>
                              </a:rPr>
                              <m:t>𝑛</m:t>
                            </m:r>
                          </m:sup>
                          <m:e>
                            <m:f>
                              <m:fPr>
                                <m:ctrlPr>
                                  <a:rPr lang="en-US" i="1">
                                    <a:effectLst/>
                                    <a:latin typeface="Cambria Math" panose="02040503050406030204" pitchFamily="18" charset="0"/>
                                  </a:rPr>
                                </m:ctrlPr>
                              </m:fPr>
                              <m:num>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𝑒𝑟𝑟𝑜𝑟</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en-US"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𝑝𝑟𝑒𝑑</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𝑖</m:t>
                                    </m:r>
                                  </m:sub>
                                </m:sSub>
                              </m:den>
                            </m:f>
                          </m:e>
                        </m:nary>
                        <m:r>
                          <a:rPr lang="en-US" i="1">
                            <a:effectLst/>
                            <a:latin typeface="Cambria Math" panose="02040503050406030204" pitchFamily="18" charset="0"/>
                            <a:ea typeface="Calibri" panose="020F0502020204030204" pitchFamily="34" charset="0"/>
                            <a:cs typeface="Times New Roman" panose="02020603050405020304" pitchFamily="18" charset="0"/>
                          </a:rPr>
                          <m:t> </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𝑛</m:t>
                        </m:r>
                      </m:den>
                    </m:f>
                  </m:oMath>
                </a14:m>
                <a:endParaRPr lang="en-US" sz="1600" dirty="0"/>
              </a:p>
            </p:txBody>
          </p:sp>
        </mc:Choice>
        <mc:Fallback>
          <p:sp>
            <p:nvSpPr>
              <p:cNvPr id="3" name="Content Placeholder 2">
                <a:extLst>
                  <a:ext uri="{FF2B5EF4-FFF2-40B4-BE49-F238E27FC236}">
                    <a16:creationId xmlns:a16="http://schemas.microsoft.com/office/drawing/2014/main" id="{BFF4B543-0FD5-709E-DAB7-5563C71FA914}"/>
                  </a:ext>
                </a:extLst>
              </p:cNvPr>
              <p:cNvSpPr>
                <a:spLocks noGrp="1" noRot="1" noChangeAspect="1" noMove="1" noResize="1" noEditPoints="1" noAdjustHandles="1" noChangeArrowheads="1" noChangeShapeType="1" noTextEdit="1"/>
              </p:cNvSpPr>
              <p:nvPr>
                <p:ph idx="1"/>
              </p:nvPr>
            </p:nvSpPr>
            <p:spPr>
              <a:xfrm>
                <a:off x="220717" y="1485457"/>
                <a:ext cx="4332233" cy="4994172"/>
              </a:xfrm>
              <a:blipFill>
                <a:blip r:embed="rId3"/>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Picture 4" descr="Close-up of wooden white and yellow ruler">
            <a:extLst>
              <a:ext uri="{FF2B5EF4-FFF2-40B4-BE49-F238E27FC236}">
                <a16:creationId xmlns:a16="http://schemas.microsoft.com/office/drawing/2014/main" id="{193A6693-30FB-E847-4786-D79FD694168F}"/>
              </a:ext>
            </a:extLst>
          </p:cNvPr>
          <p:cNvPicPr>
            <a:picLocks noChangeAspect="1"/>
          </p:cNvPicPr>
          <p:nvPr/>
        </p:nvPicPr>
        <p:blipFill rotWithShape="1">
          <a:blip r:embed="rId5"/>
          <a:srcRect r="17567"/>
          <a:stretch/>
        </p:blipFill>
        <p:spPr>
          <a:xfrm>
            <a:off x="4654295" y="10"/>
            <a:ext cx="7537705" cy="6857990"/>
          </a:xfrm>
          <a:prstGeom prst="rect">
            <a:avLst/>
          </a:prstGeom>
        </p:spPr>
      </p:pic>
    </p:spTree>
    <p:extLst>
      <p:ext uri="{BB962C8B-B14F-4D97-AF65-F5344CB8AC3E}">
        <p14:creationId xmlns:p14="http://schemas.microsoft.com/office/powerpoint/2010/main" val="4294342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F71B-5A7B-85F7-3A52-839125C073C6}"/>
              </a:ext>
            </a:extLst>
          </p:cNvPr>
          <p:cNvSpPr>
            <a:spLocks noGrp="1"/>
          </p:cNvSpPr>
          <p:nvPr>
            <p:ph type="title"/>
          </p:nvPr>
        </p:nvSpPr>
        <p:spPr>
          <a:xfrm>
            <a:off x="913795" y="218526"/>
            <a:ext cx="10353762" cy="1257300"/>
          </a:xfrm>
        </p:spPr>
        <p:txBody>
          <a:bodyPr/>
          <a:lstStyle/>
          <a:p>
            <a:r>
              <a:rPr lang="en-US" dirty="0"/>
              <a:t>Training</a:t>
            </a:r>
          </a:p>
        </p:txBody>
      </p:sp>
      <p:pic>
        <p:nvPicPr>
          <p:cNvPr id="4" name="Picture 3" descr="A graph with a line&#10;&#10;Description automatically generated">
            <a:extLst>
              <a:ext uri="{FF2B5EF4-FFF2-40B4-BE49-F238E27FC236}">
                <a16:creationId xmlns:a16="http://schemas.microsoft.com/office/drawing/2014/main" id="{80331378-F435-71B0-5222-68746D39A5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5617" y="1546771"/>
            <a:ext cx="6070118" cy="4772574"/>
          </a:xfrm>
          <a:prstGeom prst="rect">
            <a:avLst/>
          </a:prstGeom>
        </p:spPr>
      </p:pic>
    </p:spTree>
    <p:extLst>
      <p:ext uri="{BB962C8B-B14F-4D97-AF65-F5344CB8AC3E}">
        <p14:creationId xmlns:p14="http://schemas.microsoft.com/office/powerpoint/2010/main" val="22751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826E4-F223-04AC-77E1-AE5CD9C58C38}"/>
              </a:ext>
            </a:extLst>
          </p:cNvPr>
          <p:cNvSpPr>
            <a:spLocks noGrp="1"/>
          </p:cNvSpPr>
          <p:nvPr>
            <p:ph type="title"/>
          </p:nvPr>
        </p:nvSpPr>
        <p:spPr/>
        <p:txBody>
          <a:bodyPr/>
          <a:lstStyle/>
          <a:p>
            <a:r>
              <a:rPr lang="en-US" dirty="0"/>
              <a:t>Testing (Neural Network)</a:t>
            </a:r>
          </a:p>
        </p:txBody>
      </p:sp>
      <p:graphicFrame>
        <p:nvGraphicFramePr>
          <p:cNvPr id="5" name="Content Placeholder 2">
            <a:extLst>
              <a:ext uri="{FF2B5EF4-FFF2-40B4-BE49-F238E27FC236}">
                <a16:creationId xmlns:a16="http://schemas.microsoft.com/office/drawing/2014/main" id="{4D01D0B6-3E2F-14BB-556D-07768849121C}"/>
              </a:ext>
            </a:extLst>
          </p:cNvPr>
          <p:cNvGraphicFramePr>
            <a:graphicFrameLocks noGrp="1"/>
          </p:cNvGraphicFramePr>
          <p:nvPr>
            <p:ph idx="1"/>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39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863332-E131-FA8C-FB9C-0EC2F8182802}"/>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dirty="0"/>
              <a:t>Testing NN cont.</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D839E677-B02B-0484-0BB3-F0B38F6295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 b="19537"/>
          <a:stretch/>
        </p:blipFill>
        <p:spPr>
          <a:xfrm>
            <a:off x="-1" y="-1"/>
            <a:ext cx="12198915" cy="4220682"/>
          </a:xfrm>
          <a:prstGeom prst="rect">
            <a:avLst/>
          </a:prstGeom>
        </p:spPr>
      </p:pic>
    </p:spTree>
    <p:extLst>
      <p:ext uri="{BB962C8B-B14F-4D97-AF65-F5344CB8AC3E}">
        <p14:creationId xmlns:p14="http://schemas.microsoft.com/office/powerpoint/2010/main" val="377810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2B51C-60BC-5123-2643-92B79BDDA0B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Testing NN cont.</a:t>
            </a:r>
          </a:p>
        </p:txBody>
      </p:sp>
      <p:pic>
        <p:nvPicPr>
          <p:cNvPr id="4" name="Picture 3" descr="A graph of a computer generated data&#10;&#10;Description automatically generated with medium confidence">
            <a:extLst>
              <a:ext uri="{FF2B5EF4-FFF2-40B4-BE49-F238E27FC236}">
                <a16:creationId xmlns:a16="http://schemas.microsoft.com/office/drawing/2014/main" id="{0749EC6E-41A1-4A37-4341-4865B366EBE6}"/>
              </a:ext>
            </a:extLst>
          </p:cNvPr>
          <p:cNvPicPr>
            <a:picLocks noChangeAspect="1"/>
          </p:cNvPicPr>
          <p:nvPr/>
        </p:nvPicPr>
        <p:blipFill rotWithShape="1">
          <a:blip r:embed="rId4">
            <a:extLst>
              <a:ext uri="{28A0092B-C50C-407E-A947-70E740481C1C}">
                <a14:useLocalDpi xmlns:a14="http://schemas.microsoft.com/office/drawing/2010/main" val="0"/>
              </a:ext>
            </a:extLst>
          </a:blip>
          <a:srcRect l="12749" r="1521" b="1"/>
          <a:stretch/>
        </p:blipFill>
        <p:spPr>
          <a:xfrm>
            <a:off x="4654297" y="10"/>
            <a:ext cx="7537704" cy="6857990"/>
          </a:xfrm>
          <a:prstGeom prst="rect">
            <a:avLst/>
          </a:prstGeom>
        </p:spPr>
      </p:pic>
    </p:spTree>
    <p:extLst>
      <p:ext uri="{BB962C8B-B14F-4D97-AF65-F5344CB8AC3E}">
        <p14:creationId xmlns:p14="http://schemas.microsoft.com/office/powerpoint/2010/main" val="14253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1A5DD-3A86-6A05-C0EB-4959BDF59330}"/>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Testing NN cont.</a:t>
            </a:r>
          </a:p>
        </p:txBody>
      </p:sp>
      <p:pic>
        <p:nvPicPr>
          <p:cNvPr id="4" name="Picture 3" descr="A graph with a black background&#10;&#10;Description automatically generated">
            <a:extLst>
              <a:ext uri="{FF2B5EF4-FFF2-40B4-BE49-F238E27FC236}">
                <a16:creationId xmlns:a16="http://schemas.microsoft.com/office/drawing/2014/main" id="{2F72CD31-17F9-9220-96A5-137020B43ECA}"/>
              </a:ext>
            </a:extLst>
          </p:cNvPr>
          <p:cNvPicPr>
            <a:picLocks noChangeAspect="1"/>
          </p:cNvPicPr>
          <p:nvPr/>
        </p:nvPicPr>
        <p:blipFill rotWithShape="1">
          <a:blip r:embed="rId4"/>
          <a:srcRect l="14269" r="1" b="1"/>
          <a:stretch/>
        </p:blipFill>
        <p:spPr>
          <a:xfrm>
            <a:off x="4654297" y="10"/>
            <a:ext cx="7537704" cy="6857990"/>
          </a:xfrm>
          <a:prstGeom prst="rect">
            <a:avLst/>
          </a:prstGeom>
        </p:spPr>
      </p:pic>
    </p:spTree>
    <p:extLst>
      <p:ext uri="{BB962C8B-B14F-4D97-AF65-F5344CB8AC3E}">
        <p14:creationId xmlns:p14="http://schemas.microsoft.com/office/powerpoint/2010/main" val="385284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me">
            <a:extLst>
              <a:ext uri="{FF2B5EF4-FFF2-40B4-BE49-F238E27FC236}">
                <a16:creationId xmlns:a16="http://schemas.microsoft.com/office/drawing/2014/main" id="{EEF7773A-C243-A10C-DF75-36FC5D113AE1}"/>
              </a:ext>
            </a:extLst>
          </p:cNvPr>
          <p:cNvPicPr>
            <a:picLocks noChangeAspect="1"/>
          </p:cNvPicPr>
          <p:nvPr/>
        </p:nvPicPr>
        <p:blipFill rotWithShape="1">
          <a:blip r:embed="rId2">
            <a:alphaModFix amt="2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21E023B1-3C8E-C19C-3E73-64B3E732BD05}"/>
              </a:ext>
            </a:extLst>
          </p:cNvPr>
          <p:cNvSpPr>
            <a:spLocks noGrp="1"/>
          </p:cNvSpPr>
          <p:nvPr>
            <p:ph type="title"/>
          </p:nvPr>
        </p:nvSpPr>
        <p:spPr>
          <a:xfrm>
            <a:off x="913795" y="609600"/>
            <a:ext cx="10353762" cy="1257300"/>
          </a:xfrm>
        </p:spPr>
        <p:txBody>
          <a:bodyPr>
            <a:normAutofit/>
          </a:bodyPr>
          <a:lstStyle/>
          <a:p>
            <a:r>
              <a:rPr lang="en-US" dirty="0"/>
              <a:t>LIME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36FD42-F82C-0A46-5D6A-567CC598D945}"/>
                  </a:ext>
                </a:extLst>
              </p:cNvPr>
              <p:cNvSpPr>
                <a:spLocks noGrp="1"/>
              </p:cNvSpPr>
              <p:nvPr>
                <p:ph idx="1"/>
              </p:nvPr>
            </p:nvSpPr>
            <p:spPr>
              <a:xfrm>
                <a:off x="913795" y="1866900"/>
                <a:ext cx="10353762" cy="4612728"/>
              </a:xfrm>
            </p:spPr>
            <p:txBody>
              <a:bodyPr anchor="ctr">
                <a:normAutofit fontScale="85000" lnSpcReduction="10000"/>
              </a:bodyPr>
              <a:lstStyle/>
              <a:p>
                <a:endParaRPr lang="en-US" sz="2800" dirty="0">
                  <a:effectLst/>
                  <a:latin typeface="Times New Roman" panose="02020603050405020304" pitchFamily="18" charset="0"/>
                  <a:ea typeface="Calibri" panose="020F0502020204030204" pitchFamily="34" charset="0"/>
                </a:endParaRPr>
              </a:p>
              <a:p>
                <a:r>
                  <a:rPr lang="en-US" sz="3900" dirty="0">
                    <a:effectLst/>
                    <a:latin typeface="Times New Roman" panose="02020603050405020304" pitchFamily="18" charset="0"/>
                    <a:ea typeface="Calibri" panose="020F0502020204030204" pitchFamily="34" charset="0"/>
                  </a:rPr>
                  <a:t>LIME stands for Locally Interpretable Model Explanation and gives simpler explanations to how complex machine learning models arrive at a prediction</a:t>
                </a:r>
              </a:p>
              <a:p>
                <a:r>
                  <a:rPr lang="en-US" sz="39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3900" i="1">
                        <a:effectLst/>
                        <a:latin typeface="Cambria Math" panose="02040503050406030204" pitchFamily="18" charset="0"/>
                        <a:ea typeface="Calibri" panose="020F0502020204030204" pitchFamily="34" charset="0"/>
                        <a:cs typeface="Times New Roman" panose="02020603050405020304" pitchFamily="18" charset="0"/>
                      </a:rPr>
                      <m:t>𝜉</m:t>
                    </m:r>
                    <m:d>
                      <m:dPr>
                        <m:ctrlPr>
                          <a:rPr lang="en-US" sz="3900" i="1">
                            <a:effectLst/>
                            <a:latin typeface="Cambria Math" panose="02040503050406030204" pitchFamily="18" charset="0"/>
                          </a:rPr>
                        </m:ctrlPr>
                      </m:dPr>
                      <m:e>
                        <m:r>
                          <a:rPr lang="en-US" sz="3900" i="1">
                            <a:effectLst/>
                            <a:latin typeface="Cambria Math" panose="02040503050406030204" pitchFamily="18" charset="0"/>
                            <a:ea typeface="Calibri" panose="020F0502020204030204" pitchFamily="34" charset="0"/>
                            <a:cs typeface="Times New Roman" panose="02020603050405020304" pitchFamily="18" charset="0"/>
                          </a:rPr>
                          <m:t>𝑥</m:t>
                        </m:r>
                      </m:e>
                    </m:d>
                    <m:r>
                      <a:rPr lang="en-US" sz="3900" i="1">
                        <a:effectLst/>
                        <a:latin typeface="Cambria Math" panose="02040503050406030204" pitchFamily="18" charset="0"/>
                        <a:ea typeface="Calibri" panose="020F0502020204030204" pitchFamily="34" charset="0"/>
                        <a:cs typeface="Times New Roman" panose="02020603050405020304" pitchFamily="18" charset="0"/>
                      </a:rPr>
                      <m:t>= </m:t>
                    </m:r>
                    <m:func>
                      <m:funcPr>
                        <m:ctrlPr>
                          <a:rPr lang="en-US" sz="3900" i="1">
                            <a:effectLst/>
                            <a:latin typeface="Cambria Math" panose="02040503050406030204" pitchFamily="18" charset="0"/>
                          </a:rPr>
                        </m:ctrlPr>
                      </m:funcPr>
                      <m:fName>
                        <m:limLow>
                          <m:limLowPr>
                            <m:ctrlPr>
                              <a:rPr lang="en-US" sz="3900" i="1">
                                <a:effectLst/>
                                <a:latin typeface="Cambria Math" panose="02040503050406030204" pitchFamily="18" charset="0"/>
                              </a:rPr>
                            </m:ctrlPr>
                          </m:limLowPr>
                          <m:e>
                            <m:r>
                              <m:rPr>
                                <m:sty m:val="p"/>
                              </m:rPr>
                              <a:rPr lang="en-US" sz="3900">
                                <a:effectLst/>
                                <a:latin typeface="Cambria Math" panose="02040503050406030204" pitchFamily="18" charset="0"/>
                                <a:ea typeface="Calibri" panose="020F0502020204030204" pitchFamily="34" charset="0"/>
                                <a:cs typeface="Times New Roman" panose="02020603050405020304" pitchFamily="18" charset="0"/>
                              </a:rPr>
                              <m:t>argmin</m:t>
                            </m:r>
                          </m:e>
                          <m:lim>
                            <m:r>
                              <a:rPr lang="en-US" sz="3900" i="1">
                                <a:effectLst/>
                                <a:latin typeface="Cambria Math" panose="02040503050406030204" pitchFamily="18" charset="0"/>
                                <a:ea typeface="Calibri" panose="020F0502020204030204" pitchFamily="34" charset="0"/>
                                <a:cs typeface="Times New Roman" panose="02020603050405020304" pitchFamily="18" charset="0"/>
                              </a:rPr>
                              <m:t>𝑔</m:t>
                            </m:r>
                            <m:r>
                              <a:rPr lang="en-US" sz="3900" i="1">
                                <a:effectLst/>
                                <a:latin typeface="Cambria Math" panose="02040503050406030204" pitchFamily="18" charset="0"/>
                                <a:ea typeface="Calibri" panose="020F0502020204030204" pitchFamily="34" charset="0"/>
                                <a:cs typeface="Times New Roman" panose="02020603050405020304" pitchFamily="18" charset="0"/>
                              </a:rPr>
                              <m:t> ∈ </m:t>
                            </m:r>
                            <m:r>
                              <a:rPr lang="en-US" sz="3900" i="1">
                                <a:effectLst/>
                                <a:latin typeface="Cambria Math" panose="02040503050406030204" pitchFamily="18" charset="0"/>
                                <a:ea typeface="Calibri" panose="020F0502020204030204" pitchFamily="34" charset="0"/>
                                <a:cs typeface="Times New Roman" panose="02020603050405020304" pitchFamily="18" charset="0"/>
                              </a:rPr>
                              <m:t>𝐺</m:t>
                            </m:r>
                          </m:lim>
                        </m:limLow>
                      </m:fName>
                      <m:e>
                        <m:sSub>
                          <m:sSubPr>
                            <m:ctrlPr>
                              <a:rPr lang="en-US" sz="3900" i="1">
                                <a:effectLst/>
                                <a:latin typeface="Cambria Math" panose="02040503050406030204" pitchFamily="18" charset="0"/>
                              </a:rPr>
                            </m:ctrlPr>
                          </m:sSubPr>
                          <m:e>
                            <m:r>
                              <a:rPr lang="en-US" sz="3900" i="1">
                                <a:effectLst/>
                                <a:latin typeface="Cambria Math" panose="02040503050406030204" pitchFamily="18" charset="0"/>
                                <a:ea typeface="Calibri" panose="020F0502020204030204" pitchFamily="34" charset="0"/>
                                <a:cs typeface="Times New Roman" panose="02020603050405020304" pitchFamily="18" charset="0"/>
                              </a:rPr>
                              <m:t>(</m:t>
                            </m:r>
                            <m:r>
                              <a:rPr lang="en-US" sz="3900" i="1">
                                <a:effectLst/>
                                <a:latin typeface="Cambria Math" panose="02040503050406030204" pitchFamily="18" charset="0"/>
                                <a:ea typeface="Calibri" panose="020F0502020204030204" pitchFamily="34" charset="0"/>
                                <a:cs typeface="Times New Roman" panose="02020603050405020304" pitchFamily="18" charset="0"/>
                              </a:rPr>
                              <m:t>ℒ</m:t>
                            </m:r>
                            <m:r>
                              <a:rPr lang="en-US" sz="3900" i="1">
                                <a:effectLst/>
                                <a:latin typeface="Cambria Math" panose="02040503050406030204" pitchFamily="18" charset="0"/>
                                <a:ea typeface="Calibri" panose="020F0502020204030204" pitchFamily="34" charset="0"/>
                                <a:cs typeface="Times New Roman" panose="02020603050405020304" pitchFamily="18" charset="0"/>
                              </a:rPr>
                              <m:t>(</m:t>
                            </m:r>
                            <m:r>
                              <a:rPr lang="en-US" sz="3900" i="1">
                                <a:effectLst/>
                                <a:latin typeface="Cambria Math" panose="02040503050406030204" pitchFamily="18" charset="0"/>
                                <a:ea typeface="Calibri" panose="020F0502020204030204" pitchFamily="34" charset="0"/>
                                <a:cs typeface="Times New Roman" panose="02020603050405020304" pitchFamily="18" charset="0"/>
                              </a:rPr>
                              <m:t>𝑓</m:t>
                            </m:r>
                            <m:r>
                              <a:rPr lang="en-US" sz="3900" i="1">
                                <a:effectLst/>
                                <a:latin typeface="Cambria Math" panose="02040503050406030204" pitchFamily="18" charset="0"/>
                                <a:ea typeface="Calibri" panose="020F0502020204030204" pitchFamily="34" charset="0"/>
                                <a:cs typeface="Times New Roman" panose="02020603050405020304" pitchFamily="18" charset="0"/>
                              </a:rPr>
                              <m:t>,</m:t>
                            </m:r>
                            <m:r>
                              <a:rPr lang="en-US" sz="3900" i="1">
                                <a:effectLst/>
                                <a:latin typeface="Cambria Math" panose="02040503050406030204" pitchFamily="18" charset="0"/>
                                <a:ea typeface="Calibri" panose="020F0502020204030204" pitchFamily="34" charset="0"/>
                                <a:cs typeface="Times New Roman" panose="02020603050405020304" pitchFamily="18" charset="0"/>
                              </a:rPr>
                              <m:t>𝑔</m:t>
                            </m:r>
                            <m:r>
                              <a:rPr lang="en-US" sz="3900" i="1">
                                <a:effectLst/>
                                <a:latin typeface="Cambria Math" panose="02040503050406030204" pitchFamily="18" charset="0"/>
                                <a:ea typeface="Calibri" panose="020F0502020204030204" pitchFamily="34" charset="0"/>
                                <a:cs typeface="Times New Roman" panose="02020603050405020304" pitchFamily="18" charset="0"/>
                              </a:rPr>
                              <m:t>,</m:t>
                            </m:r>
                            <m:r>
                              <a:rPr lang="en-US" sz="3900" i="1">
                                <a:effectLst/>
                                <a:latin typeface="Cambria Math" panose="02040503050406030204" pitchFamily="18" charset="0"/>
                                <a:ea typeface="Calibri" panose="020F0502020204030204" pitchFamily="34" charset="0"/>
                                <a:cs typeface="Times New Roman" panose="02020603050405020304" pitchFamily="18" charset="0"/>
                              </a:rPr>
                              <m:t>𝜋</m:t>
                            </m:r>
                          </m:e>
                          <m:sub>
                            <m:r>
                              <a:rPr lang="en-US" sz="3900"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3900" i="1">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3900">
                            <a:effectLst/>
                            <a:latin typeface="Cambria Math" panose="02040503050406030204" pitchFamily="18" charset="0"/>
                            <a:ea typeface="Calibri" panose="020F0502020204030204" pitchFamily="34" charset="0"/>
                            <a:cs typeface="Times New Roman" panose="02020603050405020304" pitchFamily="18" charset="0"/>
                          </a:rPr>
                          <m:t>Ω</m:t>
                        </m:r>
                        <m:r>
                          <a:rPr lang="en-US" sz="3900" i="1">
                            <a:effectLst/>
                            <a:latin typeface="Cambria Math" panose="02040503050406030204" pitchFamily="18" charset="0"/>
                            <a:ea typeface="Calibri" panose="020F0502020204030204" pitchFamily="34" charset="0"/>
                            <a:cs typeface="Times New Roman" panose="02020603050405020304" pitchFamily="18" charset="0"/>
                          </a:rPr>
                          <m:t>(</m:t>
                        </m:r>
                        <m:r>
                          <a:rPr lang="en-US" sz="3900" i="1">
                            <a:effectLst/>
                            <a:latin typeface="Cambria Math" panose="02040503050406030204" pitchFamily="18" charset="0"/>
                            <a:ea typeface="Calibri" panose="020F0502020204030204" pitchFamily="34" charset="0"/>
                            <a:cs typeface="Times New Roman" panose="02020603050405020304" pitchFamily="18" charset="0"/>
                          </a:rPr>
                          <m:t>𝑔</m:t>
                        </m:r>
                        <m:r>
                          <a:rPr lang="en-US" sz="3900" i="1">
                            <a:effectLst/>
                            <a:latin typeface="Cambria Math" panose="02040503050406030204" pitchFamily="18" charset="0"/>
                            <a:ea typeface="Calibri" panose="020F0502020204030204" pitchFamily="34" charset="0"/>
                            <a:cs typeface="Times New Roman" panose="02020603050405020304" pitchFamily="18" charset="0"/>
                          </a:rPr>
                          <m:t>))</m:t>
                        </m:r>
                      </m:e>
                    </m:func>
                  </m:oMath>
                </a14:m>
                <a:endParaRPr lang="en-US" sz="3900" dirty="0">
                  <a:effectLst/>
                  <a:latin typeface="Times New Roman" panose="02020603050405020304" pitchFamily="18" charset="0"/>
                  <a:ea typeface="Calibri" panose="020F0502020204030204" pitchFamily="34" charset="0"/>
                </a:endParaRPr>
              </a:p>
              <a:p>
                <a:r>
                  <a:rPr lang="en-US" sz="3900" dirty="0">
                    <a:effectLst/>
                    <a:latin typeface="Times New Roman" panose="02020603050405020304" pitchFamily="18" charset="0"/>
                    <a:ea typeface="Calibri" panose="020F0502020204030204" pitchFamily="34" charset="0"/>
                  </a:rPr>
                  <a:t>I created a function that could take in the number of any loan and create a LIME explanation for that loan</a:t>
                </a:r>
              </a:p>
              <a:p>
                <a:endParaRPr lang="en-US" dirty="0">
                  <a:effectLst/>
                  <a:latin typeface="Times New Roman" panose="02020603050405020304" pitchFamily="18" charset="0"/>
                  <a:ea typeface="Calibri" panose="020F0502020204030204" pitchFamily="34" charset="0"/>
                </a:endParaRPr>
              </a:p>
              <a:p>
                <a:endParaRPr lang="en-US" dirty="0"/>
              </a:p>
            </p:txBody>
          </p:sp>
        </mc:Choice>
        <mc:Fallback>
          <p:sp>
            <p:nvSpPr>
              <p:cNvPr id="3" name="Content Placeholder 2">
                <a:extLst>
                  <a:ext uri="{FF2B5EF4-FFF2-40B4-BE49-F238E27FC236}">
                    <a16:creationId xmlns:a16="http://schemas.microsoft.com/office/drawing/2014/main" id="{3C36FD42-F82C-0A46-5D6A-567CC598D945}"/>
                  </a:ext>
                </a:extLst>
              </p:cNvPr>
              <p:cNvSpPr>
                <a:spLocks noGrp="1" noRot="1" noChangeAspect="1" noMove="1" noResize="1" noEditPoints="1" noAdjustHandles="1" noChangeArrowheads="1" noChangeShapeType="1" noTextEdit="1"/>
              </p:cNvSpPr>
              <p:nvPr>
                <p:ph idx="1"/>
              </p:nvPr>
            </p:nvSpPr>
            <p:spPr>
              <a:xfrm>
                <a:off x="913795" y="1866900"/>
                <a:ext cx="10353762" cy="4612728"/>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5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8BC-AB47-5EED-3ADC-E2BBB2E02E8A}"/>
              </a:ext>
            </a:extLst>
          </p:cNvPr>
          <p:cNvSpPr>
            <a:spLocks noGrp="1"/>
          </p:cNvSpPr>
          <p:nvPr>
            <p:ph type="title"/>
          </p:nvPr>
        </p:nvSpPr>
        <p:spPr>
          <a:xfrm>
            <a:off x="913795" y="130629"/>
            <a:ext cx="10353762" cy="1736271"/>
          </a:xfrm>
        </p:spPr>
        <p:txBody>
          <a:bodyPr/>
          <a:lstStyle/>
          <a:p>
            <a:r>
              <a:rPr lang="en-US" dirty="0"/>
              <a:t>Target Variable</a:t>
            </a:r>
          </a:p>
        </p:txBody>
      </p:sp>
      <p:sp>
        <p:nvSpPr>
          <p:cNvPr id="3" name="Content Placeholder 2">
            <a:extLst>
              <a:ext uri="{FF2B5EF4-FFF2-40B4-BE49-F238E27FC236}">
                <a16:creationId xmlns:a16="http://schemas.microsoft.com/office/drawing/2014/main" id="{AA23C8F3-AA2D-2B0B-9DAF-2FB5A6137DD5}"/>
              </a:ext>
            </a:extLst>
          </p:cNvPr>
          <p:cNvSpPr>
            <a:spLocks noGrp="1"/>
          </p:cNvSpPr>
          <p:nvPr>
            <p:ph idx="1"/>
          </p:nvPr>
        </p:nvSpPr>
        <p:spPr>
          <a:xfrm>
            <a:off x="913795" y="1757548"/>
            <a:ext cx="10353762" cy="4572000"/>
          </a:xfrm>
        </p:spPr>
        <p:txBody>
          <a:bodyPr/>
          <a:lstStyle/>
          <a:p>
            <a:r>
              <a:rPr lang="en-US" dirty="0">
                <a:effectLst/>
                <a:latin typeface="Times New Roman" panose="02020603050405020304" pitchFamily="18" charset="0"/>
                <a:ea typeface="Calibri" panose="020F0502020204030204" pitchFamily="34" charset="0"/>
              </a:rPr>
              <a:t>Separate the features (X) from the target variable (y). </a:t>
            </a:r>
          </a:p>
          <a:p>
            <a:pPr lvl="1"/>
            <a:r>
              <a:rPr lang="en-US" sz="2400" dirty="0">
                <a:effectLst/>
                <a:latin typeface="Times New Roman" panose="02020603050405020304" pitchFamily="18" charset="0"/>
                <a:ea typeface="Calibri" panose="020F0502020204030204" pitchFamily="34" charset="0"/>
              </a:rPr>
              <a:t>`</a:t>
            </a:r>
            <a:r>
              <a:rPr lang="en-US" sz="2400" i="1" dirty="0">
                <a:effectLst/>
                <a:latin typeface="Times New Roman" panose="02020603050405020304" pitchFamily="18" charset="0"/>
                <a:ea typeface="Calibri" panose="020F0502020204030204" pitchFamily="34" charset="0"/>
              </a:rPr>
              <a:t>loan_status</a:t>
            </a:r>
            <a:r>
              <a:rPr lang="en-US" sz="2400" dirty="0">
                <a:effectLst/>
                <a:latin typeface="Times New Roman" panose="02020603050405020304" pitchFamily="18" charset="0"/>
                <a:ea typeface="Calibri" panose="020F0502020204030204" pitchFamily="34" charset="0"/>
              </a:rPr>
              <a:t>`: supposed to be the target variable. </a:t>
            </a:r>
          </a:p>
          <a:p>
            <a:pPr lvl="2"/>
            <a:r>
              <a:rPr lang="en-US" sz="2000" dirty="0">
                <a:effectLst/>
                <a:latin typeface="Times New Roman" panose="02020603050405020304" pitchFamily="18" charset="0"/>
                <a:ea typeface="Calibri" panose="020F0502020204030204" pitchFamily="34" charset="0"/>
              </a:rPr>
              <a:t>Too many of the features have information that was taken after the loans originated </a:t>
            </a:r>
          </a:p>
          <a:p>
            <a:pPr lvl="3"/>
            <a:r>
              <a:rPr lang="en-US" sz="2400" dirty="0">
                <a:effectLst/>
                <a:latin typeface="Times New Roman" panose="02020603050405020304" pitchFamily="18" charset="0"/>
                <a:ea typeface="Calibri" panose="020F0502020204030204" pitchFamily="34" charset="0"/>
              </a:rPr>
              <a:t>`</a:t>
            </a:r>
            <a:r>
              <a:rPr lang="en-US" sz="2400" i="1" dirty="0">
                <a:effectLst/>
                <a:latin typeface="Times New Roman" panose="02020603050405020304" pitchFamily="18" charset="0"/>
                <a:ea typeface="Calibri" panose="020F0502020204030204" pitchFamily="34" charset="0"/>
              </a:rPr>
              <a:t>next_pymnt_d`</a:t>
            </a:r>
            <a:r>
              <a:rPr lang="en-US" sz="2400" dirty="0">
                <a:effectLst/>
                <a:latin typeface="Times New Roman" panose="02020603050405020304" pitchFamily="18" charset="0"/>
                <a:ea typeface="Calibri" panose="020F0502020204030204" pitchFamily="34" charset="0"/>
              </a:rPr>
              <a:t> records the date that the next loan payment is due</a:t>
            </a:r>
          </a:p>
          <a:p>
            <a:pPr lvl="1"/>
            <a:r>
              <a:rPr lang="en-US" sz="2400" dirty="0">
                <a:effectLst/>
                <a:latin typeface="Times New Roman" panose="02020603050405020304" pitchFamily="18" charset="0"/>
                <a:ea typeface="Calibri" panose="020F0502020204030204" pitchFamily="34" charset="0"/>
              </a:rPr>
              <a:t>Shift the time of the question to the time that the dataset was taken.</a:t>
            </a:r>
          </a:p>
          <a:p>
            <a:pPr lvl="2"/>
            <a:r>
              <a:rPr lang="en-US" sz="2400" dirty="0">
                <a:effectLst/>
                <a:latin typeface="Times New Roman" panose="02020603050405020304" pitchFamily="18" charset="0"/>
                <a:ea typeface="Calibri" panose="020F0502020204030204" pitchFamily="34" charset="0"/>
              </a:rPr>
              <a:t>Find the value of the remaining loans</a:t>
            </a:r>
          </a:p>
          <a:p>
            <a:pPr lvl="3"/>
            <a:r>
              <a:rPr lang="en-US" sz="2400" dirty="0">
                <a:effectLst/>
                <a:latin typeface="Times New Roman" panose="02020603050405020304" pitchFamily="18" charset="0"/>
                <a:ea typeface="Calibri" panose="020F0502020204030204" pitchFamily="34" charset="0"/>
              </a:rPr>
              <a:t>Target variable is the fraction of the loan amount that the borrower will be able to pay back</a:t>
            </a:r>
            <a:endParaRPr lang="en-US" sz="1800" dirty="0">
              <a:effectLst/>
              <a:latin typeface="Times New Roman" panose="02020603050405020304" pitchFamily="18" charset="0"/>
              <a:ea typeface="Calibri" panose="020F0502020204030204" pitchFamily="34" charset="0"/>
            </a:endParaRPr>
          </a:p>
          <a:p>
            <a:pPr lvl="1"/>
            <a:endParaRPr lang="en-US" sz="1800" dirty="0">
              <a:effectLst/>
              <a:latin typeface="Times New Roman" panose="02020603050405020304" pitchFamily="18" charset="0"/>
              <a:ea typeface="Calibri" panose="020F0502020204030204" pitchFamily="34" charset="0"/>
            </a:endParaRPr>
          </a:p>
          <a:p>
            <a:pPr lvl="2"/>
            <a:endParaRPr lang="en-US" dirty="0"/>
          </a:p>
        </p:txBody>
      </p:sp>
    </p:spTree>
    <p:extLst>
      <p:ext uri="{BB962C8B-B14F-4D97-AF65-F5344CB8AC3E}">
        <p14:creationId xmlns:p14="http://schemas.microsoft.com/office/powerpoint/2010/main" val="2536164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1960-283B-11DE-C40F-82AC767EFECC}"/>
              </a:ext>
            </a:extLst>
          </p:cNvPr>
          <p:cNvSpPr>
            <a:spLocks noGrp="1"/>
          </p:cNvSpPr>
          <p:nvPr>
            <p:ph type="title"/>
          </p:nvPr>
        </p:nvSpPr>
        <p:spPr>
          <a:xfrm>
            <a:off x="913794" y="310055"/>
            <a:ext cx="10353762" cy="1257300"/>
          </a:xfrm>
        </p:spPr>
        <p:txBody>
          <a:bodyPr/>
          <a:lstStyle/>
          <a:p>
            <a:r>
              <a:rPr lang="en-US" dirty="0"/>
              <a:t>LIME cont.</a:t>
            </a:r>
          </a:p>
        </p:txBody>
      </p:sp>
      <p:pic>
        <p:nvPicPr>
          <p:cNvPr id="4" name="Picture 3">
            <a:extLst>
              <a:ext uri="{FF2B5EF4-FFF2-40B4-BE49-F238E27FC236}">
                <a16:creationId xmlns:a16="http://schemas.microsoft.com/office/drawing/2014/main" id="{1432926F-CEF6-F08A-62F8-E66D121B0B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1928" y="1866900"/>
            <a:ext cx="7157495" cy="4422287"/>
          </a:xfrm>
          <a:prstGeom prst="rect">
            <a:avLst/>
          </a:prstGeom>
          <a:noFill/>
          <a:ln>
            <a:noFill/>
          </a:ln>
        </p:spPr>
      </p:pic>
    </p:spTree>
    <p:extLst>
      <p:ext uri="{BB962C8B-B14F-4D97-AF65-F5344CB8AC3E}">
        <p14:creationId xmlns:p14="http://schemas.microsoft.com/office/powerpoint/2010/main" val="1222124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698B7-D09F-2E67-CE77-D3DA1B4C25A6}"/>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dirty="0"/>
              <a:t>LIME cont.</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46FC204D-5019-1EF7-8A89-E6323AFAD56C}"/>
              </a:ext>
            </a:extLst>
          </p:cNvPr>
          <p:cNvPicPr>
            <a:picLocks noChangeAspect="1"/>
          </p:cNvPicPr>
          <p:nvPr/>
        </p:nvPicPr>
        <p:blipFill rotWithShape="1">
          <a:blip r:embed="rId5"/>
          <a:srcRect l="1731" r="-1" b="-1"/>
          <a:stretch/>
        </p:blipFill>
        <p:spPr>
          <a:xfrm>
            <a:off x="-1" y="-1"/>
            <a:ext cx="12198915" cy="4220682"/>
          </a:xfrm>
          <a:prstGeom prst="rect">
            <a:avLst/>
          </a:prstGeom>
        </p:spPr>
      </p:pic>
    </p:spTree>
    <p:extLst>
      <p:ext uri="{BB962C8B-B14F-4D97-AF65-F5344CB8AC3E}">
        <p14:creationId xmlns:p14="http://schemas.microsoft.com/office/powerpoint/2010/main" val="347252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6FA2625-DD42-F073-76F6-7804D1429FF4}"/>
              </a:ext>
            </a:extLst>
          </p:cNvPr>
          <p:cNvGrpSpPr/>
          <p:nvPr/>
        </p:nvGrpSpPr>
        <p:grpSpPr>
          <a:xfrm>
            <a:off x="1331228" y="1113647"/>
            <a:ext cx="5943600" cy="3256915"/>
            <a:chOff x="9525" y="1689603"/>
            <a:chExt cx="5943600" cy="3320415"/>
          </a:xfrm>
        </p:grpSpPr>
        <p:pic>
          <p:nvPicPr>
            <p:cNvPr id="3" name="Picture 2">
              <a:extLst>
                <a:ext uri="{FF2B5EF4-FFF2-40B4-BE49-F238E27FC236}">
                  <a16:creationId xmlns:a16="http://schemas.microsoft.com/office/drawing/2014/main" id="{E2FDB683-7D3C-F2A6-E84A-4BB7923D451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25" y="1689603"/>
              <a:ext cx="5943600" cy="3320415"/>
            </a:xfrm>
            <a:prstGeom prst="rect">
              <a:avLst/>
            </a:prstGeom>
          </p:spPr>
        </p:pic>
        <p:sp>
          <p:nvSpPr>
            <p:cNvPr id="6" name="Text Box 9">
              <a:extLst>
                <a:ext uri="{FF2B5EF4-FFF2-40B4-BE49-F238E27FC236}">
                  <a16:creationId xmlns:a16="http://schemas.microsoft.com/office/drawing/2014/main" id="{8F20969F-6BA1-0D8B-FCD8-0CE80ED996E3}"/>
                </a:ext>
              </a:extLst>
            </p:cNvPr>
            <p:cNvSpPr txBox="1"/>
            <p:nvPr/>
          </p:nvSpPr>
          <p:spPr>
            <a:xfrm>
              <a:off x="1590674" y="4675341"/>
              <a:ext cx="2962275" cy="33464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900" b="0" i="0" u="sng" strike="noStrike" kern="100" cap="none" spc="0" normalizeH="0" baseline="0" noProof="0">
                  <a:ln>
                    <a:noFill/>
                  </a:ln>
                  <a:solidFill>
                    <a:srgbClr val="44546A"/>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3"/>
                </a:rPr>
                <a:t>This Photo</a:t>
              </a:r>
              <a:r>
                <a:rPr kumimoji="0" lang="en-US" sz="900" b="0" i="0" u="none" strike="noStrike" kern="100" cap="none" spc="0" normalizeH="0" baseline="0" noProof="0">
                  <a:ln>
                    <a:noFill/>
                  </a:ln>
                  <a:solidFill>
                    <a:srgbClr val="44546A"/>
                  </a:solidFill>
                  <a:effectLst/>
                  <a:uLnTx/>
                  <a:uFillTx/>
                  <a:latin typeface="Times New Roman" panose="02020603050405020304" pitchFamily="18" charset="0"/>
                  <a:ea typeface="Calibri" panose="020F0502020204030204" pitchFamily="34" charset="0"/>
                  <a:cs typeface="Times New Roman" panose="02020603050405020304" pitchFamily="18" charset="0"/>
                </a:rPr>
                <a:t> by Unknown Author is licensed under </a:t>
              </a:r>
              <a:r>
                <a:rPr kumimoji="0" lang="en-US" sz="900" b="0" i="0" u="sng" strike="noStrike" kern="100" cap="none" spc="0" normalizeH="0" baseline="0" noProof="0">
                  <a:ln>
                    <a:noFill/>
                  </a:ln>
                  <a:solidFill>
                    <a:srgbClr val="44546A"/>
                  </a:solidFill>
                  <a:effectLst/>
                  <a:uLnTx/>
                  <a:uFillTx/>
                  <a:latin typeface="Times New Roman" panose="02020603050405020304" pitchFamily="18" charset="0"/>
                  <a:ea typeface="Calibri" panose="020F0502020204030204" pitchFamily="34" charset="0"/>
                  <a:cs typeface="Times New Roman" panose="02020603050405020304" pitchFamily="18" charset="0"/>
                  <a:hlinkClick r:id="rId4"/>
                </a:rPr>
                <a:t>CC BY</a:t>
              </a:r>
              <a:endParaRPr kumimoji="0" lang="en-US" sz="1200" b="0" i="0" u="none" strike="noStrike" kern="1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8" name="TextBox 7">
            <a:extLst>
              <a:ext uri="{FF2B5EF4-FFF2-40B4-BE49-F238E27FC236}">
                <a16:creationId xmlns:a16="http://schemas.microsoft.com/office/drawing/2014/main" id="{2C5CD001-4B3A-1704-B35C-5B781A4108C3}"/>
              </a:ext>
            </a:extLst>
          </p:cNvPr>
          <p:cNvSpPr txBox="1"/>
          <p:nvPr/>
        </p:nvSpPr>
        <p:spPr>
          <a:xfrm>
            <a:off x="3110586" y="252067"/>
            <a:ext cx="238488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Modelling</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64C3709-E973-5548-F272-0D277DBE7C7B}"/>
              </a:ext>
            </a:extLst>
          </p:cNvPr>
          <p:cNvSpPr txBox="1"/>
          <p:nvPr/>
        </p:nvSpPr>
        <p:spPr>
          <a:xfrm>
            <a:off x="9096171" y="1954365"/>
            <a:ext cx="2692729"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Random Forest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Model of a single decision tree in a random forest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Purity measurement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3A350D-C235-FFD2-2A73-7309F850FDA3}"/>
                  </a:ext>
                </a:extLst>
              </p:cNvPr>
              <p:cNvSpPr txBox="1"/>
              <p:nvPr/>
            </p:nvSpPr>
            <p:spPr>
              <a:xfrm>
                <a:off x="2243162" y="5268608"/>
                <a:ext cx="6109854" cy="5963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14:m>
                  <m:oMath xmlns:m="http://schemas.openxmlformats.org/officeDocument/2006/math">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𝐺𝑖𝑛𝑖</m:t>
                    </m:r>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nary>
                      <m:naryPr>
                        <m:chr m:val="∑"/>
                        <m:limLoc m:val="undOv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p>
                      <m:e>
                        <m:sSup>
                          <m:sSup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𝑝</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e>
                          <m: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p>
                      </m:e>
                    </m:nary>
                  </m:oMath>
                </a14:m>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D13A350D-C235-FFD2-2A73-7309F850FDA3}"/>
                  </a:ext>
                </a:extLst>
              </p:cNvPr>
              <p:cNvSpPr txBox="1">
                <a:spLocks noRot="1" noChangeAspect="1" noMove="1" noResize="1" noEditPoints="1" noAdjustHandles="1" noChangeArrowheads="1" noChangeShapeType="1" noTextEdit="1"/>
              </p:cNvSpPr>
              <p:nvPr/>
            </p:nvSpPr>
            <p:spPr>
              <a:xfrm>
                <a:off x="2243162" y="5268608"/>
                <a:ext cx="6109854" cy="59638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895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4" descr="Colourful trees">
            <a:extLst>
              <a:ext uri="{FF2B5EF4-FFF2-40B4-BE49-F238E27FC236}">
                <a16:creationId xmlns:a16="http://schemas.microsoft.com/office/drawing/2014/main" id="{29A8705B-C043-CC1B-BD26-A928EB0FDD51}"/>
              </a:ext>
            </a:extLst>
          </p:cNvPr>
          <p:cNvPicPr>
            <a:picLocks noChangeAspect="1"/>
          </p:cNvPicPr>
          <p:nvPr/>
        </p:nvPicPr>
        <p:blipFill rotWithShape="1">
          <a:blip r:embed="rId2">
            <a:alphaModFix amt="25000"/>
          </a:blip>
          <a:srcRect t="15564" b="167"/>
          <a:stretch/>
        </p:blipFill>
        <p:spPr>
          <a:xfrm>
            <a:off x="20" y="10"/>
            <a:ext cx="12191980" cy="6857990"/>
          </a:xfrm>
          <a:prstGeom prst="rect">
            <a:avLst/>
          </a:prstGeom>
        </p:spPr>
      </p:pic>
      <p:sp>
        <p:nvSpPr>
          <p:cNvPr id="2" name="Title 1">
            <a:extLst>
              <a:ext uri="{FF2B5EF4-FFF2-40B4-BE49-F238E27FC236}">
                <a16:creationId xmlns:a16="http://schemas.microsoft.com/office/drawing/2014/main" id="{4880AFE6-F390-C9CE-7BE7-FDE6CFC21EE9}"/>
              </a:ext>
            </a:extLst>
          </p:cNvPr>
          <p:cNvSpPr>
            <a:spLocks noGrp="1"/>
          </p:cNvSpPr>
          <p:nvPr>
            <p:ph type="title"/>
          </p:nvPr>
        </p:nvSpPr>
        <p:spPr>
          <a:xfrm>
            <a:off x="913795" y="609600"/>
            <a:ext cx="10353762" cy="1257300"/>
          </a:xfrm>
        </p:spPr>
        <p:txBody>
          <a:bodyPr>
            <a:normAutofit/>
          </a:bodyPr>
          <a:lstStyle/>
          <a:p>
            <a:r>
              <a:rPr lang="en-US"/>
              <a:t>Testing (Random Forest)</a:t>
            </a:r>
            <a:endParaRPr lang="en-US" dirty="0"/>
          </a:p>
        </p:txBody>
      </p:sp>
      <p:graphicFrame>
        <p:nvGraphicFramePr>
          <p:cNvPr id="21" name="Content Placeholder 2">
            <a:extLst>
              <a:ext uri="{FF2B5EF4-FFF2-40B4-BE49-F238E27FC236}">
                <a16:creationId xmlns:a16="http://schemas.microsoft.com/office/drawing/2014/main" id="{830813F0-B6C5-684B-4A82-280BFC21A858}"/>
              </a:ext>
            </a:extLst>
          </p:cNvPr>
          <p:cNvGraphicFramePr>
            <a:graphicFrameLocks noGrp="1"/>
          </p:cNvGraphicFramePr>
          <p:nvPr>
            <p:ph idx="1"/>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648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8FA51-4448-E8B5-5DEF-E0E9688CD40C}"/>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dirty="0"/>
              <a:t>Testing (RF) cont.</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585B857C-843C-DDD8-73B9-C76A837FAF04}"/>
              </a:ext>
            </a:extLst>
          </p:cNvPr>
          <p:cNvPicPr>
            <a:picLocks noChangeAspect="1"/>
          </p:cNvPicPr>
          <p:nvPr/>
        </p:nvPicPr>
        <p:blipFill rotWithShape="1">
          <a:blip r:embed="rId4"/>
          <a:srcRect r="-1" b="19537"/>
          <a:stretch/>
        </p:blipFill>
        <p:spPr>
          <a:xfrm>
            <a:off x="-1" y="-1"/>
            <a:ext cx="12198915" cy="4220682"/>
          </a:xfrm>
          <a:prstGeom prst="rect">
            <a:avLst/>
          </a:prstGeom>
        </p:spPr>
      </p:pic>
    </p:spTree>
    <p:extLst>
      <p:ext uri="{BB962C8B-B14F-4D97-AF65-F5344CB8AC3E}">
        <p14:creationId xmlns:p14="http://schemas.microsoft.com/office/powerpoint/2010/main" val="19034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A8EAA-A414-7316-EDB3-395EF1CF9F50}"/>
              </a:ext>
            </a:extLst>
          </p:cNvPr>
          <p:cNvSpPr>
            <a:spLocks noGrp="1"/>
          </p:cNvSpPr>
          <p:nvPr>
            <p:ph type="title"/>
          </p:nvPr>
        </p:nvSpPr>
        <p:spPr>
          <a:xfrm>
            <a:off x="268014" y="3310759"/>
            <a:ext cx="3976609" cy="1024173"/>
          </a:xfrm>
        </p:spPr>
        <p:txBody>
          <a:bodyPr vert="horz" lIns="91440" tIns="45720" rIns="91440" bIns="45720" rtlCol="0" anchor="b">
            <a:normAutofit/>
          </a:bodyPr>
          <a:lstStyle/>
          <a:p>
            <a:pPr algn="l"/>
            <a:r>
              <a:rPr lang="en-US" sz="4200" dirty="0"/>
              <a:t>Testing (RF) cont.</a:t>
            </a:r>
          </a:p>
        </p:txBody>
      </p:sp>
      <p:pic>
        <p:nvPicPr>
          <p:cNvPr id="4" name="Picture 3" descr="A graph of a error&#10;&#10;Description automatically generated with medium confidence">
            <a:extLst>
              <a:ext uri="{FF2B5EF4-FFF2-40B4-BE49-F238E27FC236}">
                <a16:creationId xmlns:a16="http://schemas.microsoft.com/office/drawing/2014/main" id="{5B2EB381-3FF9-C8B9-3F53-89BE7E450710}"/>
              </a:ext>
            </a:extLst>
          </p:cNvPr>
          <p:cNvPicPr>
            <a:picLocks noChangeAspect="1"/>
          </p:cNvPicPr>
          <p:nvPr/>
        </p:nvPicPr>
        <p:blipFill rotWithShape="1">
          <a:blip r:embed="rId3">
            <a:extLst>
              <a:ext uri="{28A0092B-C50C-407E-A947-70E740481C1C}">
                <a14:useLocalDpi xmlns:a14="http://schemas.microsoft.com/office/drawing/2010/main" val="0"/>
              </a:ext>
            </a:extLst>
          </a:blip>
          <a:srcRect l="12907" r="2460" b="-1"/>
          <a:stretch/>
        </p:blipFill>
        <p:spPr>
          <a:xfrm>
            <a:off x="4654297" y="10"/>
            <a:ext cx="7537704" cy="6857990"/>
          </a:xfrm>
          <a:prstGeom prst="rect">
            <a:avLst/>
          </a:prstGeom>
        </p:spPr>
      </p:pic>
    </p:spTree>
    <p:extLst>
      <p:ext uri="{BB962C8B-B14F-4D97-AF65-F5344CB8AC3E}">
        <p14:creationId xmlns:p14="http://schemas.microsoft.com/office/powerpoint/2010/main" val="286254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4464E-1251-6250-88B1-13231A24B96D}"/>
              </a:ext>
            </a:extLst>
          </p:cNvPr>
          <p:cNvSpPr>
            <a:spLocks noGrp="1"/>
          </p:cNvSpPr>
          <p:nvPr>
            <p:ph type="title"/>
          </p:nvPr>
        </p:nvSpPr>
        <p:spPr>
          <a:xfrm>
            <a:off x="128337" y="3288632"/>
            <a:ext cx="4116286" cy="1046300"/>
          </a:xfrm>
        </p:spPr>
        <p:txBody>
          <a:bodyPr vert="horz" lIns="91440" tIns="45720" rIns="91440" bIns="45720" rtlCol="0" anchor="b">
            <a:normAutofit/>
          </a:bodyPr>
          <a:lstStyle/>
          <a:p>
            <a:pPr algn="l"/>
            <a:r>
              <a:rPr lang="en-US" sz="4200" dirty="0"/>
              <a:t>Testing (RF) cont.</a:t>
            </a:r>
          </a:p>
        </p:txBody>
      </p:sp>
      <p:pic>
        <p:nvPicPr>
          <p:cNvPr id="5" name="Picture 4" descr="A graph of a forest prediction&#10;&#10;Description automatically generated with medium confidence">
            <a:extLst>
              <a:ext uri="{FF2B5EF4-FFF2-40B4-BE49-F238E27FC236}">
                <a16:creationId xmlns:a16="http://schemas.microsoft.com/office/drawing/2014/main" id="{FA29AE04-4FC9-AE1E-849A-1470B6484B95}"/>
              </a:ext>
            </a:extLst>
          </p:cNvPr>
          <p:cNvPicPr>
            <a:picLocks noChangeAspect="1"/>
          </p:cNvPicPr>
          <p:nvPr/>
        </p:nvPicPr>
        <p:blipFill rotWithShape="1">
          <a:blip r:embed="rId3">
            <a:extLst>
              <a:ext uri="{28A0092B-C50C-407E-A947-70E740481C1C}">
                <a14:useLocalDpi xmlns:a14="http://schemas.microsoft.com/office/drawing/2010/main" val="0"/>
              </a:ext>
            </a:extLst>
          </a:blip>
          <a:srcRect l="14269" r="1" b="1"/>
          <a:stretch/>
        </p:blipFill>
        <p:spPr>
          <a:xfrm>
            <a:off x="4654297" y="10"/>
            <a:ext cx="7537704" cy="6857990"/>
          </a:xfrm>
          <a:prstGeom prst="rect">
            <a:avLst/>
          </a:prstGeom>
        </p:spPr>
      </p:pic>
    </p:spTree>
    <p:extLst>
      <p:ext uri="{BB962C8B-B14F-4D97-AF65-F5344CB8AC3E}">
        <p14:creationId xmlns:p14="http://schemas.microsoft.com/office/powerpoint/2010/main" val="25720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B0295-BED1-0961-C81F-124E0B9EF1B2}"/>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dirty="0"/>
              <a:t>LIME (RF)</a:t>
            </a:r>
          </a:p>
        </p:txBody>
      </p:sp>
      <p:pic>
        <p:nvPicPr>
          <p:cNvPr id="11" name="Picture 10">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14460312-C7DD-1332-D595-64F509BE26BE}"/>
              </a:ext>
            </a:extLst>
          </p:cNvPr>
          <p:cNvPicPr>
            <a:picLocks noChangeAspect="1"/>
          </p:cNvPicPr>
          <p:nvPr/>
        </p:nvPicPr>
        <p:blipFill rotWithShape="1">
          <a:blip r:embed="rId4"/>
          <a:srcRect t="2532" r="-1" b="5204"/>
          <a:stretch/>
        </p:blipFill>
        <p:spPr>
          <a:xfrm>
            <a:off x="-1" y="-1"/>
            <a:ext cx="12198915" cy="4220682"/>
          </a:xfrm>
          <a:prstGeom prst="rect">
            <a:avLst/>
          </a:prstGeom>
        </p:spPr>
      </p:pic>
    </p:spTree>
    <p:extLst>
      <p:ext uri="{BB962C8B-B14F-4D97-AF65-F5344CB8AC3E}">
        <p14:creationId xmlns:p14="http://schemas.microsoft.com/office/powerpoint/2010/main" val="6839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E583-C165-A561-2DCE-4AB9B1244198}"/>
              </a:ext>
            </a:extLst>
          </p:cNvPr>
          <p:cNvSpPr>
            <a:spLocks noGrp="1"/>
          </p:cNvSpPr>
          <p:nvPr>
            <p:ph type="title"/>
          </p:nvPr>
        </p:nvSpPr>
        <p:spPr/>
        <p:txBody>
          <a:bodyPr>
            <a:normAutofit/>
          </a:bodyPr>
          <a:lstStyle/>
          <a:p>
            <a:r>
              <a:rPr lang="en-US" sz="6000" dirty="0"/>
              <a:t>Conclusion</a:t>
            </a:r>
          </a:p>
        </p:txBody>
      </p:sp>
      <p:sp>
        <p:nvSpPr>
          <p:cNvPr id="3" name="Content Placeholder 2">
            <a:extLst>
              <a:ext uri="{FF2B5EF4-FFF2-40B4-BE49-F238E27FC236}">
                <a16:creationId xmlns:a16="http://schemas.microsoft.com/office/drawing/2014/main" id="{7CB42770-3A01-68B4-5474-B91221A6012F}"/>
              </a:ext>
            </a:extLst>
          </p:cNvPr>
          <p:cNvSpPr>
            <a:spLocks noGrp="1"/>
          </p:cNvSpPr>
          <p:nvPr>
            <p:ph idx="1"/>
          </p:nvPr>
        </p:nvSpPr>
        <p:spPr>
          <a:xfrm>
            <a:off x="913795" y="2076450"/>
            <a:ext cx="10353762" cy="4171950"/>
          </a:xfrm>
        </p:spPr>
        <p:txBody>
          <a:bodyPr>
            <a:normAutofit fontScale="92500"/>
          </a:bodyPr>
          <a:lstStyle/>
          <a:p>
            <a:pPr marL="0" marR="0">
              <a:lnSpc>
                <a:spcPct val="200000"/>
              </a:lnSpc>
              <a:spcBef>
                <a:spcPts val="0"/>
              </a:spcBef>
              <a:spcAft>
                <a:spcPts val="80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The most important methods from this paper are:</a:t>
            </a:r>
          </a:p>
          <a:p>
            <a:pPr marL="377100" lvl="1">
              <a:lnSpc>
                <a:spcPct val="200000"/>
              </a:lnSpc>
              <a:spcBef>
                <a:spcPts val="0"/>
              </a:spcBef>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Random Forest Modelling</a:t>
            </a:r>
          </a:p>
          <a:p>
            <a:pPr marL="377100" lvl="1">
              <a:lnSpc>
                <a:spcPct val="200000"/>
              </a:lnSpc>
              <a:spcBef>
                <a:spcPts val="0"/>
              </a:spcBef>
              <a:spcAft>
                <a:spcPts val="800"/>
              </a:spcAf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Locally Interpretable Modelling Explanation (LIME) </a:t>
            </a:r>
          </a:p>
          <a:p>
            <a:pPr marL="377100" lvl="1">
              <a:lnSpc>
                <a:spcPct val="200000"/>
              </a:lnSpc>
              <a:spcBef>
                <a:spcPts val="0"/>
              </a:spcBef>
              <a:spcAft>
                <a:spcPts val="800"/>
              </a:spcAft>
            </a:pPr>
            <a:r>
              <a:rPr lang="en-US" sz="2800" dirty="0">
                <a:effectLst/>
                <a:latin typeface="Times New Roman" panose="02020603050405020304" pitchFamily="18" charset="0"/>
                <a:ea typeface="Calibri" panose="020F0502020204030204" pitchFamily="34" charset="0"/>
              </a:rPr>
              <a:t>With most of the dataset comprised of current loans, it is impossible to evaluate the accuracy and precision of supervised learning methods.</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07100" lvl="1" indent="0">
              <a:lnSpc>
                <a:spcPct val="200000"/>
              </a:lnSpc>
              <a:spcBef>
                <a:spcPts val="0"/>
              </a:spcBef>
              <a:spcAft>
                <a:spcPts val="80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Symbol" panose="05050102010706020507" pitchFamily="18" charset="2"/>
              <a:buChar char=""/>
            </a:pP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127207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E757-0A6F-C0CE-EBF2-02E6315D9AE5}"/>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47E131ED-89C1-B0FF-FD26-E855FDD45D9B}"/>
              </a:ext>
            </a:extLst>
          </p:cNvPr>
          <p:cNvSpPr>
            <a:spLocks noGrp="1"/>
          </p:cNvSpPr>
          <p:nvPr>
            <p:ph idx="1"/>
          </p:nvPr>
        </p:nvSpPr>
        <p:spPr>
          <a:xfrm>
            <a:off x="913795" y="2076450"/>
            <a:ext cx="10353762" cy="4371851"/>
          </a:xfrm>
        </p:spPr>
        <p:txBody>
          <a:bodyPr>
            <a:normAutofit fontScale="85000" lnSpcReduction="20000"/>
          </a:bodyPr>
          <a:lstStyle/>
          <a:p>
            <a:pPr marL="342900" marR="0" lvl="0" indent="-342900" rtl="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All the features must have only numerical values</a:t>
            </a:r>
          </a:p>
          <a:p>
            <a:pPr lvl="1"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Some columns are numerical but need to be cleaned (Term: ‘ 36 months’)</a:t>
            </a:r>
          </a:p>
          <a:p>
            <a:pPr lvl="1"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Others are Categorical such as the type of employment that the borrower has. </a:t>
            </a:r>
          </a:p>
          <a:p>
            <a:pPr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Imputation of values for this dataset is the most challenging aspect of this project. </a:t>
            </a:r>
          </a:p>
          <a:p>
            <a:pPr lvl="1"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Assumed that the event didn’t happen if the data was missing and assigned values accordingly.</a:t>
            </a:r>
          </a:p>
          <a:p>
            <a:pPr lvl="2"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For counting variables such as the number of accounts, I filled in with a zero</a:t>
            </a:r>
          </a:p>
          <a:p>
            <a:pPr lvl="2" indent="-342900">
              <a:lnSpc>
                <a:spcPct val="200000"/>
              </a:lnSpc>
              <a:spcBef>
                <a:spcPts val="0"/>
              </a:spcBef>
              <a:spcAft>
                <a:spcPts val="0"/>
              </a:spcAft>
              <a:buFont typeface="Symbol" panose="05050102010706020507" pitchFamily="18" charset="2"/>
              <a:buChar char=""/>
            </a:pPr>
            <a:r>
              <a:rPr lang="en-US" sz="2200" dirty="0">
                <a:effectLst/>
                <a:latin typeface="Times New Roman" panose="02020603050405020304" pitchFamily="18" charset="0"/>
                <a:ea typeface="Calibri" panose="020F0502020204030204" pitchFamily="34" charset="0"/>
              </a:rPr>
              <a:t>For Months since an event happened, I filled in a large number so that it the models would act like it never happened.</a:t>
            </a:r>
          </a:p>
          <a:p>
            <a:pPr lvl="1" indent="-342900">
              <a:lnSpc>
                <a:spcPct val="200000"/>
              </a:lnSpc>
              <a:spcBef>
                <a:spcPts val="0"/>
              </a:spcBef>
              <a:spcAft>
                <a:spcPts val="0"/>
              </a:spcAft>
              <a:buFont typeface="Symbol" panose="05050102010706020507" pitchFamily="18" charset="2"/>
              <a:buChar char=""/>
            </a:pPr>
            <a:endParaRPr lang="en-US" sz="1400" dirty="0">
              <a:effectLst/>
              <a:latin typeface="Times New Roman" panose="02020603050405020304" pitchFamily="18" charset="0"/>
              <a:ea typeface="Calibri" panose="020F0502020204030204" pitchFamily="34" charset="0"/>
            </a:endParaRPr>
          </a:p>
          <a:p>
            <a:pPr indent="-342900">
              <a:lnSpc>
                <a:spcPct val="200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Calibri" panose="020F0502020204030204" pitchFamily="34" charset="0"/>
            </a:endParaRPr>
          </a:p>
          <a:p>
            <a:pPr lvl="1" indent="-342900">
              <a:lnSpc>
                <a:spcPct val="200000"/>
              </a:lnSpc>
              <a:spcBef>
                <a:spcPts val="0"/>
              </a:spcBef>
              <a:spcAft>
                <a:spcPts val="0"/>
              </a:spcAft>
              <a:buFont typeface="Symbol" panose="05050102010706020507" pitchFamily="18" charset="2"/>
              <a:buChar char=""/>
            </a:pPr>
            <a:endParaRPr lang="en-US" dirty="0"/>
          </a:p>
        </p:txBody>
      </p:sp>
    </p:spTree>
    <p:extLst>
      <p:ext uri="{BB962C8B-B14F-4D97-AF65-F5344CB8AC3E}">
        <p14:creationId xmlns:p14="http://schemas.microsoft.com/office/powerpoint/2010/main" val="277298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1D5C0-5BAE-5363-9A30-85C4F27F367F}"/>
              </a:ext>
            </a:extLst>
          </p:cNvPr>
          <p:cNvSpPr>
            <a:spLocks noGrp="1"/>
          </p:cNvSpPr>
          <p:nvPr>
            <p:ph type="title"/>
          </p:nvPr>
        </p:nvSpPr>
        <p:spPr>
          <a:xfrm>
            <a:off x="299545" y="180424"/>
            <a:ext cx="3692999" cy="970450"/>
          </a:xfrm>
        </p:spPr>
        <p:txBody>
          <a:bodyPr vert="horz" lIns="91440" tIns="45720" rIns="91440" bIns="45720" rtlCol="0" anchor="b">
            <a:noAutofit/>
          </a:bodyPr>
          <a:lstStyle/>
          <a:p>
            <a:pPr algn="l"/>
            <a:r>
              <a:rPr lang="en-US" sz="4000" dirty="0"/>
              <a:t>Data Wrangling</a:t>
            </a:r>
          </a:p>
        </p:txBody>
      </p:sp>
      <p:sp>
        <p:nvSpPr>
          <p:cNvPr id="6" name="TextBox 5">
            <a:extLst>
              <a:ext uri="{FF2B5EF4-FFF2-40B4-BE49-F238E27FC236}">
                <a16:creationId xmlns:a16="http://schemas.microsoft.com/office/drawing/2014/main" id="{91DD8327-97C3-C7C9-9431-21B026002CD8}"/>
              </a:ext>
            </a:extLst>
          </p:cNvPr>
          <p:cNvSpPr txBox="1"/>
          <p:nvPr/>
        </p:nvSpPr>
        <p:spPr>
          <a:xfrm>
            <a:off x="606669" y="1748214"/>
            <a:ext cx="3385875" cy="4058751"/>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35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Multicollinearity</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Initial heatmap for the correlations between the features</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4" name="Picture 3" descr="A screen shot of a computer screen&#10;&#10;Description automatically generated">
            <a:extLst>
              <a:ext uri="{FF2B5EF4-FFF2-40B4-BE49-F238E27FC236}">
                <a16:creationId xmlns:a16="http://schemas.microsoft.com/office/drawing/2014/main" id="{2ACAD7B6-BB4B-0A42-CEE6-0C793BF1AAF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66" r="10102" b="-1"/>
          <a:stretch/>
        </p:blipFill>
        <p:spPr>
          <a:xfrm>
            <a:off x="4654295" y="10"/>
            <a:ext cx="7537705" cy="6857990"/>
          </a:xfrm>
          <a:prstGeom prst="rect">
            <a:avLst/>
          </a:prstGeom>
        </p:spPr>
      </p:pic>
    </p:spTree>
    <p:extLst>
      <p:ext uri="{BB962C8B-B14F-4D97-AF65-F5344CB8AC3E}">
        <p14:creationId xmlns:p14="http://schemas.microsoft.com/office/powerpoint/2010/main" val="1793776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1E0D8-9914-C9C2-3B85-FD85CCEAA2D9}"/>
              </a:ext>
            </a:extLst>
          </p:cNvPr>
          <p:cNvSpPr>
            <a:spLocks noGrp="1"/>
          </p:cNvSpPr>
          <p:nvPr>
            <p:ph type="title"/>
          </p:nvPr>
        </p:nvSpPr>
        <p:spPr>
          <a:xfrm>
            <a:off x="346813" y="324361"/>
            <a:ext cx="3358084" cy="1106507"/>
          </a:xfrm>
        </p:spPr>
        <p:txBody>
          <a:bodyPr>
            <a:normAutofit/>
          </a:bodyPr>
          <a:lstStyle/>
          <a:p>
            <a:pPr algn="l"/>
            <a:r>
              <a:rPr lang="en-US" sz="4000" dirty="0"/>
              <a:t>Data Wrangling</a:t>
            </a:r>
          </a:p>
        </p:txBody>
      </p:sp>
      <p:sp>
        <p:nvSpPr>
          <p:cNvPr id="3" name="Content Placeholder 2">
            <a:extLst>
              <a:ext uri="{FF2B5EF4-FFF2-40B4-BE49-F238E27FC236}">
                <a16:creationId xmlns:a16="http://schemas.microsoft.com/office/drawing/2014/main" id="{4C8E427A-3887-3A0C-803E-8D30040CD716}"/>
              </a:ext>
            </a:extLst>
          </p:cNvPr>
          <p:cNvSpPr>
            <a:spLocks noGrp="1"/>
          </p:cNvSpPr>
          <p:nvPr>
            <p:ph idx="1"/>
          </p:nvPr>
        </p:nvSpPr>
        <p:spPr>
          <a:xfrm>
            <a:off x="778632" y="1884547"/>
            <a:ext cx="3358084" cy="3544046"/>
          </a:xfrm>
        </p:spPr>
        <p:txBody>
          <a:bodyPr>
            <a:normAutofit/>
          </a:bodyPr>
          <a:lstStyle/>
          <a:p>
            <a:pPr marL="36900" indent="0">
              <a:buNone/>
            </a:pPr>
            <a:r>
              <a:rPr lang="en-US" sz="3000" b="1" dirty="0"/>
              <a:t>Multicollinearity</a:t>
            </a:r>
          </a:p>
          <a:p>
            <a:pPr marL="36900" indent="0">
              <a:buNone/>
            </a:pPr>
            <a:endParaRPr lang="en-US" sz="2600" dirty="0"/>
          </a:p>
          <a:p>
            <a:pPr marL="36900" indent="0">
              <a:buNone/>
            </a:pPr>
            <a:endParaRPr lang="en-US" sz="2600" dirty="0"/>
          </a:p>
          <a:p>
            <a:pPr marL="36900" indent="0">
              <a:buNone/>
            </a:pPr>
            <a:r>
              <a:rPr lang="en-US" sz="2600" dirty="0"/>
              <a:t>Focusing on the bright square of the previous heatmap</a:t>
            </a:r>
          </a:p>
          <a:p>
            <a:pPr marL="36900" indent="0">
              <a:buNone/>
            </a:pPr>
            <a:endParaRPr lang="en-US" sz="1800" dirty="0"/>
          </a:p>
          <a:p>
            <a:pPr marL="36900" indent="0">
              <a:buNone/>
            </a:pPr>
            <a:endParaRPr lang="en-US" sz="1800" dirty="0"/>
          </a:p>
          <a:p>
            <a:pPr marL="36900" indent="0">
              <a:buNone/>
            </a:pPr>
            <a:endParaRPr lang="en-US" sz="1800" dirty="0"/>
          </a:p>
        </p:txBody>
      </p:sp>
      <p:pic>
        <p:nvPicPr>
          <p:cNvPr id="4" name="Picture 3" descr="A screenshot of a graph&#10;&#10;Description automatically generated">
            <a:extLst>
              <a:ext uri="{FF2B5EF4-FFF2-40B4-BE49-F238E27FC236}">
                <a16:creationId xmlns:a16="http://schemas.microsoft.com/office/drawing/2014/main" id="{946FD7AA-FC02-33B9-45F5-148A121EE2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5348" y="663557"/>
            <a:ext cx="6633184" cy="5107550"/>
          </a:xfrm>
          <a:prstGeom prst="rect">
            <a:avLst/>
          </a:prstGeom>
        </p:spPr>
      </p:pic>
    </p:spTree>
    <p:extLst>
      <p:ext uri="{BB962C8B-B14F-4D97-AF65-F5344CB8AC3E}">
        <p14:creationId xmlns:p14="http://schemas.microsoft.com/office/powerpoint/2010/main" val="347712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D5987D5-E099-01EA-F917-3929B49743AB}"/>
              </a:ext>
            </a:extLst>
          </p:cNvPr>
          <p:cNvSpPr txBox="1"/>
          <p:nvPr/>
        </p:nvSpPr>
        <p:spPr>
          <a:xfrm>
            <a:off x="8942397" y="2002960"/>
            <a:ext cx="290694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Lasso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Feature Selection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9CB5DAF-7D90-36D8-EF38-EA89E77F7314}"/>
                  </a:ext>
                </a:extLst>
              </p:cNvPr>
              <p:cNvSpPr txBox="1"/>
              <p:nvPr/>
            </p:nvSpPr>
            <p:spPr>
              <a:xfrm>
                <a:off x="461528" y="1226828"/>
                <a:ext cx="7435956" cy="51465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Lasso Regularization is a technique for variable selection that uses linear regression to evaluate the effect that each features has on a target variable. </a:t>
                </a:r>
                <a:endParaRPr kumimoji="0" lang="en-US" sz="2800" b="0" i="1" u="none" strike="noStrike" kern="1200" cap="none" spc="0" normalizeH="0" baseline="0" noProof="0" dirty="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𝐿𝑜𝑠𝑠</m:t>
                      </m:r>
                      <m:d>
                        <m:d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e>
                      </m:d>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𝑆𝑆𝐷</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α</m:t>
                      </m:r>
                      <m:nary>
                        <m:naryPr>
                          <m: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p>
                        <m:e>
                          <m:d>
                            <m:dPr>
                              <m:begChr m:val="|"/>
                              <m:end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𝛽</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e>
                          </m:d>
                        </m:e>
                      </m:nary>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 used Lasso Regularization to create to datasets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Small: 12 features, binary intrusion or not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Big: 61 features, multi class model, determines intrusion types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TextBox 1">
                <a:extLst>
                  <a:ext uri="{FF2B5EF4-FFF2-40B4-BE49-F238E27FC236}">
                    <a16:creationId xmlns:a16="http://schemas.microsoft.com/office/drawing/2014/main" id="{39CB5DAF-7D90-36D8-EF38-EA89E77F7314}"/>
                  </a:ext>
                </a:extLst>
              </p:cNvPr>
              <p:cNvSpPr txBox="1">
                <a:spLocks noRot="1" noChangeAspect="1" noMove="1" noResize="1" noEditPoints="1" noAdjustHandles="1" noChangeArrowheads="1" noChangeShapeType="1" noTextEdit="1"/>
              </p:cNvSpPr>
              <p:nvPr/>
            </p:nvSpPr>
            <p:spPr>
              <a:xfrm>
                <a:off x="461528" y="1226828"/>
                <a:ext cx="7435956" cy="5146537"/>
              </a:xfrm>
              <a:prstGeom prst="rect">
                <a:avLst/>
              </a:prstGeom>
              <a:blipFill>
                <a:blip r:embed="rId2"/>
                <a:stretch>
                  <a:fillRect l="-1475" t="-1185" r="-328" b="-225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3B25D5-6391-0460-1513-53BC93D6504E}"/>
              </a:ext>
            </a:extLst>
          </p:cNvPr>
          <p:cNvSpPr txBox="1"/>
          <p:nvPr/>
        </p:nvSpPr>
        <p:spPr>
          <a:xfrm>
            <a:off x="2270686" y="249013"/>
            <a:ext cx="38176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Data Wrangling</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21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2F219-7AB4-10FE-33B0-9666DDC76D2A}"/>
              </a:ext>
            </a:extLst>
          </p:cNvPr>
          <p:cNvSpPr>
            <a:spLocks noGrp="1"/>
          </p:cNvSpPr>
          <p:nvPr>
            <p:ph type="title"/>
          </p:nvPr>
        </p:nvSpPr>
        <p:spPr>
          <a:xfrm>
            <a:off x="488731" y="441245"/>
            <a:ext cx="3310759" cy="5171279"/>
          </a:xfrm>
        </p:spPr>
        <p:txBody>
          <a:bodyPr vert="horz" lIns="91440" tIns="45720" rIns="91440" bIns="45720" rtlCol="0" anchor="b">
            <a:normAutofit/>
          </a:bodyPr>
          <a:lstStyle/>
          <a:p>
            <a:pPr algn="l"/>
            <a:r>
              <a:rPr lang="en-US" sz="5400" b="1" dirty="0"/>
              <a:t>EDA</a:t>
            </a:r>
            <a:br>
              <a:rPr lang="en-US" sz="4200" dirty="0"/>
            </a:br>
            <a:br>
              <a:rPr lang="en-US" sz="4200" dirty="0"/>
            </a:br>
            <a:br>
              <a:rPr lang="en-US" sz="4200" dirty="0"/>
            </a:br>
            <a:br>
              <a:rPr lang="en-US" sz="4200" dirty="0"/>
            </a:br>
            <a:br>
              <a:rPr lang="en-US" sz="4200" dirty="0"/>
            </a:br>
            <a:r>
              <a:rPr lang="en-US" sz="2900" dirty="0"/>
              <a:t>Correlation Heatmap between features and loan statuses</a:t>
            </a:r>
            <a:br>
              <a:rPr lang="en-US" sz="4200" dirty="0"/>
            </a:br>
            <a:endParaRPr lang="en-US" sz="4200" dirty="0"/>
          </a:p>
        </p:txBody>
      </p:sp>
      <p:pic>
        <p:nvPicPr>
          <p:cNvPr id="4" name="Picture 3">
            <a:extLst>
              <a:ext uri="{FF2B5EF4-FFF2-40B4-BE49-F238E27FC236}">
                <a16:creationId xmlns:a16="http://schemas.microsoft.com/office/drawing/2014/main" id="{C7E3CF3A-E5CD-B7F3-2489-BD5B23A066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170" r="2" b="2"/>
          <a:stretch/>
        </p:blipFill>
        <p:spPr bwMode="auto">
          <a:xfrm>
            <a:off x="4654297" y="10"/>
            <a:ext cx="7537704" cy="6857990"/>
          </a:xfrm>
          <a:prstGeom prst="rect">
            <a:avLst/>
          </a:prstGeom>
          <a:noFill/>
        </p:spPr>
      </p:pic>
    </p:spTree>
    <p:extLst>
      <p:ext uri="{BB962C8B-B14F-4D97-AF65-F5344CB8AC3E}">
        <p14:creationId xmlns:p14="http://schemas.microsoft.com/office/powerpoint/2010/main" val="10747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055C-1C7D-39F1-0F2F-7CC1524F2102}"/>
              </a:ext>
            </a:extLst>
          </p:cNvPr>
          <p:cNvSpPr>
            <a:spLocks noGrp="1"/>
          </p:cNvSpPr>
          <p:nvPr>
            <p:ph type="title"/>
          </p:nvPr>
        </p:nvSpPr>
        <p:spPr>
          <a:xfrm>
            <a:off x="331077" y="609599"/>
            <a:ext cx="3184634" cy="5491655"/>
          </a:xfrm>
        </p:spPr>
        <p:txBody>
          <a:bodyPr>
            <a:normAutofit fontScale="90000"/>
          </a:bodyPr>
          <a:lstStyle/>
          <a:p>
            <a:pPr algn="l"/>
            <a:r>
              <a:rPr lang="en-US" sz="6000" dirty="0"/>
              <a:t>EDA</a:t>
            </a:r>
            <a:br>
              <a:rPr lang="en-US" sz="6000" dirty="0"/>
            </a:br>
            <a:br>
              <a:rPr lang="en-US" sz="6000" dirty="0"/>
            </a:br>
            <a:br>
              <a:rPr lang="en-US" sz="6000" dirty="0"/>
            </a:br>
            <a:br>
              <a:rPr lang="en-US" sz="6000" dirty="0"/>
            </a:br>
            <a:r>
              <a:rPr lang="en-US" sz="2800" dirty="0"/>
              <a:t>PCA graph of the features with bad outcomes colored in red and good outcomes colored in green</a:t>
            </a:r>
            <a:br>
              <a:rPr lang="en-US" sz="6000" dirty="0"/>
            </a:br>
            <a:endParaRPr lang="en-US" sz="6000" dirty="0"/>
          </a:p>
        </p:txBody>
      </p:sp>
      <p:pic>
        <p:nvPicPr>
          <p:cNvPr id="4" name="Picture 3" descr="P">
            <a:extLst>
              <a:ext uri="{FF2B5EF4-FFF2-40B4-BE49-F238E27FC236}">
                <a16:creationId xmlns:a16="http://schemas.microsoft.com/office/drawing/2014/main" id="{DB0BDD43-BF0A-CE52-487C-82021B2622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1186" y="295420"/>
            <a:ext cx="7217392" cy="6267160"/>
          </a:xfrm>
          <a:prstGeom prst="rect">
            <a:avLst/>
          </a:prstGeom>
        </p:spPr>
      </p:pic>
    </p:spTree>
    <p:extLst>
      <p:ext uri="{BB962C8B-B14F-4D97-AF65-F5344CB8AC3E}">
        <p14:creationId xmlns:p14="http://schemas.microsoft.com/office/powerpoint/2010/main" val="311741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456F-F324-1E52-8E59-96E1AD18F2C1}"/>
              </a:ext>
            </a:extLst>
          </p:cNvPr>
          <p:cNvSpPr>
            <a:spLocks noGrp="1"/>
          </p:cNvSpPr>
          <p:nvPr>
            <p:ph type="title"/>
          </p:nvPr>
        </p:nvSpPr>
        <p:spPr>
          <a:xfrm>
            <a:off x="919119" y="341586"/>
            <a:ext cx="10353762" cy="1257300"/>
          </a:xfrm>
        </p:spPr>
        <p:txBody>
          <a:bodyPr/>
          <a:lstStyle/>
          <a:p>
            <a:r>
              <a:rPr lang="en-US" dirty="0"/>
              <a:t>External Factors</a:t>
            </a:r>
          </a:p>
        </p:txBody>
      </p:sp>
      <p:pic>
        <p:nvPicPr>
          <p:cNvPr id="4" name="Picture 3" descr="A graph showing a line graph&#10;&#10;Description automatically generated with medium confidence">
            <a:extLst>
              <a:ext uri="{FF2B5EF4-FFF2-40B4-BE49-F238E27FC236}">
                <a16:creationId xmlns:a16="http://schemas.microsoft.com/office/drawing/2014/main" id="{86ADDFF4-9C47-0541-D47C-9279F7E28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95" y="1700212"/>
            <a:ext cx="5524500" cy="4314825"/>
          </a:xfrm>
          <a:prstGeom prst="rect">
            <a:avLst/>
          </a:prstGeom>
        </p:spPr>
      </p:pic>
      <p:pic>
        <p:nvPicPr>
          <p:cNvPr id="5" name="Picture 4">
            <a:extLst>
              <a:ext uri="{FF2B5EF4-FFF2-40B4-BE49-F238E27FC236}">
                <a16:creationId xmlns:a16="http://schemas.microsoft.com/office/drawing/2014/main" id="{309BBB38-8C14-B57F-27AD-24CD557476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77480" y="1700211"/>
            <a:ext cx="5381625" cy="4314825"/>
          </a:xfrm>
          <a:prstGeom prst="rect">
            <a:avLst/>
          </a:prstGeom>
          <a:noFill/>
        </p:spPr>
      </p:pic>
    </p:spTree>
    <p:extLst>
      <p:ext uri="{BB962C8B-B14F-4D97-AF65-F5344CB8AC3E}">
        <p14:creationId xmlns:p14="http://schemas.microsoft.com/office/powerpoint/2010/main" val="60381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41242C"/>
      </a:dk2>
      <a:lt2>
        <a:srgbClr val="E8E2E3"/>
      </a:lt2>
      <a:accent1>
        <a:srgbClr val="80A9A4"/>
      </a:accent1>
      <a:accent2>
        <a:srgbClr val="7AA5B7"/>
      </a:accent2>
      <a:accent3>
        <a:srgbClr val="92A1C4"/>
      </a:accent3>
      <a:accent4>
        <a:srgbClr val="867FBA"/>
      </a:accent4>
      <a:accent5>
        <a:srgbClr val="B096C6"/>
      </a:accent5>
      <a:accent6>
        <a:srgbClr val="B77FBA"/>
      </a:accent6>
      <a:hlink>
        <a:srgbClr val="AE6972"/>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1258</Words>
  <Application>Microsoft Office PowerPoint</Application>
  <PresentationFormat>Widescreen</PresentationFormat>
  <Paragraphs>143</Paragraphs>
  <Slides>28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Cambria Math</vt:lpstr>
      <vt:lpstr>Goudy Old Style</vt:lpstr>
      <vt:lpstr>Symbol</vt:lpstr>
      <vt:lpstr>Times New Roman</vt:lpstr>
      <vt:lpstr>Wingdings 2</vt:lpstr>
      <vt:lpstr>SlateVTI</vt:lpstr>
      <vt:lpstr>Office Theme</vt:lpstr>
      <vt:lpstr>Lending Club Dataset</vt:lpstr>
      <vt:lpstr>Target Variable</vt:lpstr>
      <vt:lpstr>Data Wrangling</vt:lpstr>
      <vt:lpstr>Data Wrangling</vt:lpstr>
      <vt:lpstr>Data Wrangling</vt:lpstr>
      <vt:lpstr>PowerPoint Presentation</vt:lpstr>
      <vt:lpstr>EDA     Correlation Heatmap between features and loan statuses </vt:lpstr>
      <vt:lpstr>EDA    PCA graph of the features with bad outcomes colored in red and good outcomes colored in green </vt:lpstr>
      <vt:lpstr>External Factors</vt:lpstr>
      <vt:lpstr>Preprocessing</vt:lpstr>
      <vt:lpstr>EDA - frac</vt:lpstr>
      <vt:lpstr>PowerPoint Presentation</vt:lpstr>
      <vt:lpstr>Metrics</vt:lpstr>
      <vt:lpstr>Training</vt:lpstr>
      <vt:lpstr>Testing (Neural Network)</vt:lpstr>
      <vt:lpstr>Testing NN cont.</vt:lpstr>
      <vt:lpstr>Testing NN cont.</vt:lpstr>
      <vt:lpstr>Testing NN cont.</vt:lpstr>
      <vt:lpstr>LIME</vt:lpstr>
      <vt:lpstr>LIME cont.</vt:lpstr>
      <vt:lpstr>LIME cont.</vt:lpstr>
      <vt:lpstr>PowerPoint Presentation</vt:lpstr>
      <vt:lpstr>Testing (Random Forest)</vt:lpstr>
      <vt:lpstr>Testing (RF) cont.</vt:lpstr>
      <vt:lpstr>Testing (RF) cont.</vt:lpstr>
      <vt:lpstr>Testing (RF) cont.</vt:lpstr>
      <vt:lpstr>LIME (RF)</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Judah Drelich</dc:creator>
  <cp:lastModifiedBy>Judah Drelich</cp:lastModifiedBy>
  <cp:revision>3</cp:revision>
  <dcterms:created xsi:type="dcterms:W3CDTF">2023-09-08T06:58:56Z</dcterms:created>
  <dcterms:modified xsi:type="dcterms:W3CDTF">2023-09-15T08:49:21Z</dcterms:modified>
</cp:coreProperties>
</file>